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6"/>
  </p:notesMasterIdLst>
  <p:sldIdLst>
    <p:sldId id="256" r:id="rId2"/>
    <p:sldId id="270" r:id="rId3"/>
    <p:sldId id="264" r:id="rId4"/>
    <p:sldId id="265" r:id="rId5"/>
    <p:sldId id="266" r:id="rId6"/>
    <p:sldId id="314" r:id="rId7"/>
    <p:sldId id="317" r:id="rId8"/>
    <p:sldId id="318" r:id="rId9"/>
    <p:sldId id="319" r:id="rId10"/>
    <p:sldId id="329" r:id="rId11"/>
    <p:sldId id="321" r:id="rId12"/>
    <p:sldId id="322" r:id="rId13"/>
    <p:sldId id="324" r:id="rId14"/>
    <p:sldId id="325" r:id="rId15"/>
    <p:sldId id="326" r:id="rId16"/>
    <p:sldId id="330" r:id="rId17"/>
    <p:sldId id="316" r:id="rId18"/>
    <p:sldId id="277" r:id="rId19"/>
    <p:sldId id="258" r:id="rId20"/>
    <p:sldId id="263" r:id="rId21"/>
    <p:sldId id="269" r:id="rId22"/>
    <p:sldId id="272" r:id="rId23"/>
    <p:sldId id="328" r:id="rId24"/>
    <p:sldId id="267" r:id="rId25"/>
  </p:sldIdLst>
  <p:sldSz cx="9144000" cy="5143500" type="screen16x9"/>
  <p:notesSz cx="6858000" cy="9144000"/>
  <p:embeddedFontLst>
    <p:embeddedFont>
      <p:font typeface="Anaheim" panose="020B0604020202020204" charset="0"/>
      <p:regular r:id="rId27"/>
      <p:bold r:id="rId28"/>
    </p:embeddedFont>
    <p:embeddedFont>
      <p:font typeface="Exo" panose="020B0604020202020204" charset="0"/>
      <p:regular r:id="rId29"/>
      <p:bold r:id="rId30"/>
      <p:italic r:id="rId31"/>
      <p:boldItalic r:id="rId32"/>
    </p:embeddedFont>
    <p:embeddedFont>
      <p:font typeface="Ubuntu" panose="020B0504030602030204" pitchFamily="3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Introduction" id="{955D6197-F5C3-404C-B771-98941329EB79}">
          <p14:sldIdLst>
            <p14:sldId id="256"/>
            <p14:sldId id="270"/>
          </p14:sldIdLst>
        </p14:section>
        <p14:section name="Technical System " id="{F184B70C-A72C-4B76-A372-F6E6FF2CC3F3}">
          <p14:sldIdLst>
            <p14:sldId id="264"/>
            <p14:sldId id="265"/>
            <p14:sldId id="266"/>
            <p14:sldId id="314"/>
            <p14:sldId id="317"/>
            <p14:sldId id="318"/>
            <p14:sldId id="319"/>
            <p14:sldId id="329"/>
          </p14:sldIdLst>
        </p14:section>
        <p14:section name="AI" id="{6166DD9C-4D20-4B68-A420-EC5C42DE217C}">
          <p14:sldIdLst>
            <p14:sldId id="321"/>
            <p14:sldId id="322"/>
            <p14:sldId id="324"/>
            <p14:sldId id="325"/>
            <p14:sldId id="326"/>
            <p14:sldId id="330"/>
          </p14:sldIdLst>
        </p14:section>
        <p14:section name="Impact Analysis" id="{7FEE788F-D9FE-462D-96C3-CB1850B538E0}">
          <p14:sldIdLst>
            <p14:sldId id="316"/>
            <p14:sldId id="277"/>
            <p14:sldId id="258"/>
            <p14:sldId id="263"/>
          </p14:sldIdLst>
        </p14:section>
        <p14:section name="Feasibility &amp; Conclusion" id="{7F042C73-27BE-4080-A4A5-7F456414DF25}">
          <p14:sldIdLst>
            <p14:sldId id="269"/>
            <p14:sldId id="272"/>
            <p14:sldId id="328"/>
            <p14:sldId id="26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40B0B5-A3D6-4862-A5CB-DB41EB438DBD}" v="753" dt="2026-01-11T22:04:42.362"/>
    <p1510:client id="{29F416A5-C757-9C2E-D3BF-47385250701E}" v="1" dt="2026-01-13T11:17:04.701"/>
    <p1510:client id="{39BC0FFC-C128-F4E9-5893-234E7DA1FDB8}" v="130" dt="2026-01-12T16:23:14.890"/>
    <p1510:client id="{478803D1-F0A4-BA0B-CB67-FCD8E1166475}" v="2" dt="2026-01-12T19:44:28.710"/>
    <p1510:client id="{60CD3B9A-47F8-49CD-8F06-8EC088058069}" v="50" dt="2026-01-13T12:27:07.716"/>
    <p1510:client id="{6D3A915A-4F14-72F5-0C13-7277A3831303}" v="158" dt="2026-01-13T11:05:31.848"/>
    <p1510:client id="{72E22E69-AF23-0ED3-35DA-422E68F19F93}" v="12" dt="2026-01-12T18:35:30.577"/>
    <p1510:client id="{816FC914-86E9-009A-6996-9219B7F6AE83}" v="296" dt="2026-01-12T14:05:23.413"/>
    <p1510:client id="{A7A39E13-5C6E-4FC6-BD83-EECA049DDE81}" v="87" dt="2026-01-12T07:02:28.281"/>
    <p1510:client id="{C9AD851C-4003-DC57-3F54-DFCFEA4188AD}" v="1769" dt="2026-01-11T23:20:30.459"/>
    <p1510:client id="{D10843B9-52F0-4676-80B1-2F0BE600851C}" v="67" dt="2026-01-12T13:40:06.324"/>
    <p1510:client id="{D5173E43-E1FD-3F1A-4697-48E8FA825B01}" v="65" dt="2026-01-12T20:26:06.765"/>
    <p1510:client id="{DDC31AF0-64BC-BE73-FE27-4AE65C744B93}" v="640" dt="2026-01-13T10:53:24.452"/>
    <p1510:client id="{F1892C51-E26A-A9CA-606B-6E29334A4524}" v="4" dt="2026-01-12T23:39:00.784"/>
  </p1510:revLst>
</p1510:revInfo>
</file>

<file path=ppt/tableStyles.xml><?xml version="1.0" encoding="utf-8"?>
<a:tblStyleLst xmlns:a="http://schemas.openxmlformats.org/drawingml/2006/main" def="{D659E343-E215-41C3-85D3-4A63CDF93BA6}">
  <a:tblStyle styleId="{D659E343-E215-41C3-85D3-4A63CDF93BA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754E882-B807-44F6-A10C-27F0D3AE001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3BC8912-4F1A-421F-8ACC-797A75B6A918}" type="doc">
      <dgm:prSet loTypeId="urn:microsoft.com/office/officeart/2005/8/layout/chevron2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32293CA9-A9C8-4C66-A91C-219DE570EF53}">
      <dgm:prSet phldrT="[Text]" phldr="0"/>
      <dgm:spPr/>
      <dgm:t>
        <a:bodyPr/>
        <a:lstStyle/>
        <a:p>
          <a:pPr rtl="0"/>
          <a:r>
            <a:rPr lang="en-US">
              <a:latin typeface="Arial"/>
            </a:rPr>
            <a:t>Operational Uptime</a:t>
          </a:r>
          <a:endParaRPr lang="en-US"/>
        </a:p>
      </dgm:t>
    </dgm:pt>
    <dgm:pt modelId="{F1D67036-87F2-405B-AAB4-3351CC3D3089}" type="parTrans" cxnId="{DB868BE1-856F-4C59-A4DE-6CC296A27AE5}">
      <dgm:prSet/>
      <dgm:spPr/>
      <dgm:t>
        <a:bodyPr/>
        <a:lstStyle/>
        <a:p>
          <a:endParaRPr lang="en-US"/>
        </a:p>
      </dgm:t>
    </dgm:pt>
    <dgm:pt modelId="{407A8942-27EC-4D4D-A74D-F41357D3A1C4}" type="sibTrans" cxnId="{DB868BE1-856F-4C59-A4DE-6CC296A27AE5}">
      <dgm:prSet/>
      <dgm:spPr/>
      <dgm:t>
        <a:bodyPr/>
        <a:lstStyle/>
        <a:p>
          <a:endParaRPr lang="en-US"/>
        </a:p>
      </dgm:t>
    </dgm:pt>
    <dgm:pt modelId="{1E4AB96A-9CAC-40A9-A48F-4FE8A939C755}">
      <dgm:prSet phldrT="[Text]" phldr="0"/>
      <dgm:spPr/>
      <dgm:t>
        <a:bodyPr/>
        <a:lstStyle/>
        <a:p>
          <a:pPr rtl="0"/>
          <a:r>
            <a:rPr lang="en-US">
              <a:latin typeface="Arial"/>
            </a:rPr>
            <a:t>AI-driven diagnostics and troubleshooting</a:t>
          </a:r>
          <a:endParaRPr lang="en-US"/>
        </a:p>
      </dgm:t>
    </dgm:pt>
    <dgm:pt modelId="{2F31C6CD-EAED-4843-ADA5-C30432C4B659}" type="parTrans" cxnId="{1BEE5AE7-464A-4328-BF0D-B47979700058}">
      <dgm:prSet/>
      <dgm:spPr/>
      <dgm:t>
        <a:bodyPr/>
        <a:lstStyle/>
        <a:p>
          <a:endParaRPr lang="en-US"/>
        </a:p>
      </dgm:t>
    </dgm:pt>
    <dgm:pt modelId="{9A32CE17-C86D-4229-92B2-D9CEC4DBADB3}" type="sibTrans" cxnId="{1BEE5AE7-464A-4328-BF0D-B47979700058}">
      <dgm:prSet/>
      <dgm:spPr/>
      <dgm:t>
        <a:bodyPr/>
        <a:lstStyle/>
        <a:p>
          <a:endParaRPr lang="en-US"/>
        </a:p>
      </dgm:t>
    </dgm:pt>
    <dgm:pt modelId="{DC4E5B53-E777-4C8F-9ADE-284541A91853}">
      <dgm:prSet phldrT="[Text]" phldr="0"/>
      <dgm:spPr/>
      <dgm:t>
        <a:bodyPr/>
        <a:lstStyle/>
        <a:p>
          <a:pPr rtl="0"/>
          <a:r>
            <a:rPr lang="en-US">
              <a:latin typeface="Arial"/>
            </a:rPr>
            <a:t>Contextual preemptive guidance</a:t>
          </a:r>
          <a:endParaRPr lang="en-US"/>
        </a:p>
      </dgm:t>
    </dgm:pt>
    <dgm:pt modelId="{7855BF03-600A-432A-B074-9DACBFBF6758}" type="parTrans" cxnId="{3B765C43-067E-4C30-A7FA-FF4FF7465A16}">
      <dgm:prSet/>
      <dgm:spPr/>
      <dgm:t>
        <a:bodyPr/>
        <a:lstStyle/>
        <a:p>
          <a:endParaRPr lang="en-US"/>
        </a:p>
      </dgm:t>
    </dgm:pt>
    <dgm:pt modelId="{ED5EAF42-5C99-47AC-B0FA-2E446FFA9864}" type="sibTrans" cxnId="{3B765C43-067E-4C30-A7FA-FF4FF7465A16}">
      <dgm:prSet/>
      <dgm:spPr/>
      <dgm:t>
        <a:bodyPr/>
        <a:lstStyle/>
        <a:p>
          <a:endParaRPr lang="en-US"/>
        </a:p>
      </dgm:t>
    </dgm:pt>
    <dgm:pt modelId="{83FA7048-7C90-4E6C-BA0E-204CD4BD3F9C}">
      <dgm:prSet phldrT="[Text]" phldr="0"/>
      <dgm:spPr/>
      <dgm:t>
        <a:bodyPr/>
        <a:lstStyle/>
        <a:p>
          <a:pPr rtl="0"/>
          <a:r>
            <a:rPr lang="en-US">
              <a:latin typeface="Arial"/>
            </a:rPr>
            <a:t>Enhanced Workforce</a:t>
          </a:r>
          <a:endParaRPr lang="en-US"/>
        </a:p>
      </dgm:t>
    </dgm:pt>
    <dgm:pt modelId="{14A530FB-F99A-4533-B10A-21DC1D77F685}" type="parTrans" cxnId="{C40600AE-5B57-4218-BF1F-B2258313DE4B}">
      <dgm:prSet/>
      <dgm:spPr/>
      <dgm:t>
        <a:bodyPr/>
        <a:lstStyle/>
        <a:p>
          <a:endParaRPr lang="en-US"/>
        </a:p>
      </dgm:t>
    </dgm:pt>
    <dgm:pt modelId="{914BFF49-6AA9-4C0B-9982-E9EAD01B6ECA}" type="sibTrans" cxnId="{C40600AE-5B57-4218-BF1F-B2258313DE4B}">
      <dgm:prSet/>
      <dgm:spPr/>
      <dgm:t>
        <a:bodyPr/>
        <a:lstStyle/>
        <a:p>
          <a:endParaRPr lang="en-US"/>
        </a:p>
      </dgm:t>
    </dgm:pt>
    <dgm:pt modelId="{5BF7DCBA-BFE0-4D03-9937-44CDE8DAAFD2}">
      <dgm:prSet phldrT="[Text]" phldr="0"/>
      <dgm:spPr/>
      <dgm:t>
        <a:bodyPr/>
        <a:lstStyle/>
        <a:p>
          <a:pPr rtl="0"/>
          <a:r>
            <a:rPr lang="en-US">
              <a:latin typeface="Arial"/>
            </a:rPr>
            <a:t>Scalable JIT training</a:t>
          </a:r>
          <a:endParaRPr lang="en-US"/>
        </a:p>
      </dgm:t>
    </dgm:pt>
    <dgm:pt modelId="{64E3522F-A495-4518-A2F5-5A87172E1B28}" type="parTrans" cxnId="{A36A2CD6-66D3-46E3-996F-F22250DF392B}">
      <dgm:prSet/>
      <dgm:spPr/>
      <dgm:t>
        <a:bodyPr/>
        <a:lstStyle/>
        <a:p>
          <a:endParaRPr lang="en-US"/>
        </a:p>
      </dgm:t>
    </dgm:pt>
    <dgm:pt modelId="{4113D268-A824-4405-BB65-F25F9FCC0FCA}" type="sibTrans" cxnId="{A36A2CD6-66D3-46E3-996F-F22250DF392B}">
      <dgm:prSet/>
      <dgm:spPr/>
      <dgm:t>
        <a:bodyPr/>
        <a:lstStyle/>
        <a:p>
          <a:endParaRPr lang="en-US"/>
        </a:p>
      </dgm:t>
    </dgm:pt>
    <dgm:pt modelId="{2C2140CD-77DD-492B-95AA-4DE8DDE9FEAF}">
      <dgm:prSet phldrT="[Text]" phldr="0"/>
      <dgm:spPr/>
      <dgm:t>
        <a:bodyPr/>
        <a:lstStyle/>
        <a:p>
          <a:pPr rtl="0"/>
          <a:r>
            <a:rPr lang="en-US">
              <a:latin typeface="Arial"/>
            </a:rPr>
            <a:t>Streamlined operation: crucial data available, no retrieval efforts.</a:t>
          </a:r>
          <a:endParaRPr lang="en-US"/>
        </a:p>
      </dgm:t>
    </dgm:pt>
    <dgm:pt modelId="{697944C1-8AD3-4F34-9862-8106E350438A}" type="parTrans" cxnId="{22E6E177-6837-483F-9779-6FFBDDBAA5B4}">
      <dgm:prSet/>
      <dgm:spPr/>
      <dgm:t>
        <a:bodyPr/>
        <a:lstStyle/>
        <a:p>
          <a:endParaRPr lang="en-US"/>
        </a:p>
      </dgm:t>
    </dgm:pt>
    <dgm:pt modelId="{99F6A410-A8FA-4273-8C7C-2669A907DB96}" type="sibTrans" cxnId="{22E6E177-6837-483F-9779-6FFBDDBAA5B4}">
      <dgm:prSet/>
      <dgm:spPr/>
      <dgm:t>
        <a:bodyPr/>
        <a:lstStyle/>
        <a:p>
          <a:endParaRPr lang="en-US"/>
        </a:p>
      </dgm:t>
    </dgm:pt>
    <dgm:pt modelId="{3987A6A0-41D7-4FBC-BB16-C9B13E01DDEF}">
      <dgm:prSet phldrT="[Text]" phldr="0"/>
      <dgm:spPr/>
      <dgm:t>
        <a:bodyPr/>
        <a:lstStyle/>
        <a:p>
          <a:pPr rtl="0"/>
          <a:r>
            <a:rPr lang="en-US">
              <a:latin typeface="Arial"/>
            </a:rPr>
            <a:t>Quality assurance</a:t>
          </a:r>
          <a:endParaRPr lang="en-US"/>
        </a:p>
      </dgm:t>
    </dgm:pt>
    <dgm:pt modelId="{44E73AF9-2D61-489C-8E0E-5BC8D55F5BF4}" type="parTrans" cxnId="{EB3A12E9-2353-4E47-800A-29CDD936850F}">
      <dgm:prSet/>
      <dgm:spPr/>
      <dgm:t>
        <a:bodyPr/>
        <a:lstStyle/>
        <a:p>
          <a:endParaRPr lang="en-US"/>
        </a:p>
      </dgm:t>
    </dgm:pt>
    <dgm:pt modelId="{5DB3442A-7EB0-4961-AE8D-FBA52E888B67}" type="sibTrans" cxnId="{EB3A12E9-2353-4E47-800A-29CDD936850F}">
      <dgm:prSet/>
      <dgm:spPr/>
      <dgm:t>
        <a:bodyPr/>
        <a:lstStyle/>
        <a:p>
          <a:endParaRPr lang="en-US"/>
        </a:p>
      </dgm:t>
    </dgm:pt>
    <dgm:pt modelId="{18CB39D9-7555-446A-8F53-17B238A83825}">
      <dgm:prSet phldrT="[Text]" phldr="0"/>
      <dgm:spPr/>
      <dgm:t>
        <a:bodyPr/>
        <a:lstStyle/>
        <a:p>
          <a:pPr rtl="0"/>
          <a:r>
            <a:rPr lang="en-US">
              <a:latin typeface="Arial"/>
            </a:rPr>
            <a:t>Training's performance can be messured.</a:t>
          </a:r>
          <a:endParaRPr lang="en-US"/>
        </a:p>
      </dgm:t>
    </dgm:pt>
    <dgm:pt modelId="{9CC6A84E-E1D3-4C97-8B06-A4CF62E5A0F9}" type="parTrans" cxnId="{F14A02FB-BC63-46C8-BA4A-223F3A4898CF}">
      <dgm:prSet/>
      <dgm:spPr/>
      <dgm:t>
        <a:bodyPr/>
        <a:lstStyle/>
        <a:p>
          <a:endParaRPr lang="en-US"/>
        </a:p>
      </dgm:t>
    </dgm:pt>
    <dgm:pt modelId="{3070C5DB-A0C0-45EC-B15A-AD4E3277C8EF}" type="sibTrans" cxnId="{F14A02FB-BC63-46C8-BA4A-223F3A4898CF}">
      <dgm:prSet/>
      <dgm:spPr/>
      <dgm:t>
        <a:bodyPr/>
        <a:lstStyle/>
        <a:p>
          <a:endParaRPr lang="en-US"/>
        </a:p>
      </dgm:t>
    </dgm:pt>
    <dgm:pt modelId="{BBC7B08E-FD49-4514-AD4E-46C2B09A88AC}">
      <dgm:prSet phldrT="[Text]" phldr="0"/>
      <dgm:spPr/>
      <dgm:t>
        <a:bodyPr/>
        <a:lstStyle/>
        <a:p>
          <a:pPr rtl="0"/>
          <a:r>
            <a:rPr lang="en-US">
              <a:latin typeface="Arial"/>
            </a:rPr>
            <a:t>Updates In the training can be deployed instantly.</a:t>
          </a:r>
          <a:endParaRPr lang="en-US"/>
        </a:p>
      </dgm:t>
    </dgm:pt>
    <dgm:pt modelId="{F92A6F28-49E7-4612-A11E-3F908DBA6865}" type="parTrans" cxnId="{73A9F5DF-B776-4936-8034-1E3CFC053710}">
      <dgm:prSet/>
      <dgm:spPr/>
      <dgm:t>
        <a:bodyPr/>
        <a:lstStyle/>
        <a:p>
          <a:endParaRPr lang="en-US"/>
        </a:p>
      </dgm:t>
    </dgm:pt>
    <dgm:pt modelId="{04ED7FA6-A1FE-4EB2-A3B6-F6D8BB0541D3}" type="sibTrans" cxnId="{73A9F5DF-B776-4936-8034-1E3CFC053710}">
      <dgm:prSet/>
      <dgm:spPr/>
      <dgm:t>
        <a:bodyPr/>
        <a:lstStyle/>
        <a:p>
          <a:endParaRPr lang="en-US"/>
        </a:p>
      </dgm:t>
    </dgm:pt>
    <dgm:pt modelId="{A054CF25-781F-4FEC-99E2-C2564653EA14}" type="pres">
      <dgm:prSet presAssocID="{F3BC8912-4F1A-421F-8ACC-797A75B6A918}" presName="linearFlow" presStyleCnt="0">
        <dgm:presLayoutVars>
          <dgm:dir/>
          <dgm:animLvl val="lvl"/>
          <dgm:resizeHandles val="exact"/>
        </dgm:presLayoutVars>
      </dgm:prSet>
      <dgm:spPr/>
    </dgm:pt>
    <dgm:pt modelId="{81117D16-9990-4F2F-87A7-F7997453FA1C}" type="pres">
      <dgm:prSet presAssocID="{32293CA9-A9C8-4C66-A91C-219DE570EF53}" presName="composite" presStyleCnt="0"/>
      <dgm:spPr/>
    </dgm:pt>
    <dgm:pt modelId="{A250117B-5C52-4AD8-A4FD-9B2ED00C1AE4}" type="pres">
      <dgm:prSet presAssocID="{32293CA9-A9C8-4C66-A91C-219DE570EF53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5AAFEF11-6364-4D79-B1CE-95961E6123C7}" type="pres">
      <dgm:prSet presAssocID="{32293CA9-A9C8-4C66-A91C-219DE570EF53}" presName="descendantText" presStyleLbl="alignAcc1" presStyleIdx="0" presStyleCnt="3">
        <dgm:presLayoutVars>
          <dgm:bulletEnabled val="1"/>
        </dgm:presLayoutVars>
      </dgm:prSet>
      <dgm:spPr/>
    </dgm:pt>
    <dgm:pt modelId="{D0FA613A-FB70-47B8-AA23-9AC1271C1578}" type="pres">
      <dgm:prSet presAssocID="{407A8942-27EC-4D4D-A74D-F41357D3A1C4}" presName="sp" presStyleCnt="0"/>
      <dgm:spPr/>
    </dgm:pt>
    <dgm:pt modelId="{1BFED565-9171-4D92-9388-280936690988}" type="pres">
      <dgm:prSet presAssocID="{83FA7048-7C90-4E6C-BA0E-204CD4BD3F9C}" presName="composite" presStyleCnt="0"/>
      <dgm:spPr/>
    </dgm:pt>
    <dgm:pt modelId="{A7078DE0-04DA-491E-A9FD-6F32032F3185}" type="pres">
      <dgm:prSet presAssocID="{83FA7048-7C90-4E6C-BA0E-204CD4BD3F9C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7CDB151B-2D3D-4A8A-A49A-07601BB7D7B7}" type="pres">
      <dgm:prSet presAssocID="{83FA7048-7C90-4E6C-BA0E-204CD4BD3F9C}" presName="descendantText" presStyleLbl="alignAcc1" presStyleIdx="1" presStyleCnt="3">
        <dgm:presLayoutVars>
          <dgm:bulletEnabled val="1"/>
        </dgm:presLayoutVars>
      </dgm:prSet>
      <dgm:spPr/>
    </dgm:pt>
    <dgm:pt modelId="{932DF2B5-877D-4006-B296-F77DD4F42AD0}" type="pres">
      <dgm:prSet presAssocID="{914BFF49-6AA9-4C0B-9982-E9EAD01B6ECA}" presName="sp" presStyleCnt="0"/>
      <dgm:spPr/>
    </dgm:pt>
    <dgm:pt modelId="{A1FFD020-1129-4A54-B32A-B601A11CD34D}" type="pres">
      <dgm:prSet presAssocID="{3987A6A0-41D7-4FBC-BB16-C9B13E01DDEF}" presName="composite" presStyleCnt="0"/>
      <dgm:spPr/>
    </dgm:pt>
    <dgm:pt modelId="{156B1492-0291-4EF0-A30A-E1B2D4D87DA9}" type="pres">
      <dgm:prSet presAssocID="{3987A6A0-41D7-4FBC-BB16-C9B13E01DDEF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6C92FD58-08D4-4731-A442-A785887CB642}" type="pres">
      <dgm:prSet presAssocID="{3987A6A0-41D7-4FBC-BB16-C9B13E01DDEF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4D22A930-A7C4-4884-8326-E59792165634}" type="presOf" srcId="{83FA7048-7C90-4E6C-BA0E-204CD4BD3F9C}" destId="{A7078DE0-04DA-491E-A9FD-6F32032F3185}" srcOrd="0" destOrd="0" presId="urn:microsoft.com/office/officeart/2005/8/layout/chevron2"/>
    <dgm:cxn modelId="{3B765C43-067E-4C30-A7FA-FF4FF7465A16}" srcId="{32293CA9-A9C8-4C66-A91C-219DE570EF53}" destId="{DC4E5B53-E777-4C8F-9ADE-284541A91853}" srcOrd="1" destOrd="0" parTransId="{7855BF03-600A-432A-B074-9DACBFBF6758}" sibTransId="{ED5EAF42-5C99-47AC-B0FA-2E446FFA9864}"/>
    <dgm:cxn modelId="{DE909567-C975-4D5F-AD62-A58DE09348E0}" type="presOf" srcId="{18CB39D9-7555-446A-8F53-17B238A83825}" destId="{6C92FD58-08D4-4731-A442-A785887CB642}" srcOrd="0" destOrd="0" presId="urn:microsoft.com/office/officeart/2005/8/layout/chevron2"/>
    <dgm:cxn modelId="{22E6E177-6837-483F-9779-6FFBDDBAA5B4}" srcId="{83FA7048-7C90-4E6C-BA0E-204CD4BD3F9C}" destId="{2C2140CD-77DD-492B-95AA-4DE8DDE9FEAF}" srcOrd="1" destOrd="0" parTransId="{697944C1-8AD3-4F34-9862-8106E350438A}" sibTransId="{99F6A410-A8FA-4273-8C7C-2669A907DB96}"/>
    <dgm:cxn modelId="{3ECDB587-A7DD-4D19-A039-0D896134351D}" type="presOf" srcId="{BBC7B08E-FD49-4514-AD4E-46C2B09A88AC}" destId="{6C92FD58-08D4-4731-A442-A785887CB642}" srcOrd="0" destOrd="1" presId="urn:microsoft.com/office/officeart/2005/8/layout/chevron2"/>
    <dgm:cxn modelId="{FD93918E-F816-4E60-AD4A-C74EDC97AD8E}" type="presOf" srcId="{2C2140CD-77DD-492B-95AA-4DE8DDE9FEAF}" destId="{7CDB151B-2D3D-4A8A-A49A-07601BB7D7B7}" srcOrd="0" destOrd="1" presId="urn:microsoft.com/office/officeart/2005/8/layout/chevron2"/>
    <dgm:cxn modelId="{D796A399-EAD0-4F72-BC04-289F5C693758}" type="presOf" srcId="{32293CA9-A9C8-4C66-A91C-219DE570EF53}" destId="{A250117B-5C52-4AD8-A4FD-9B2ED00C1AE4}" srcOrd="0" destOrd="0" presId="urn:microsoft.com/office/officeart/2005/8/layout/chevron2"/>
    <dgm:cxn modelId="{C40600AE-5B57-4218-BF1F-B2258313DE4B}" srcId="{F3BC8912-4F1A-421F-8ACC-797A75B6A918}" destId="{83FA7048-7C90-4E6C-BA0E-204CD4BD3F9C}" srcOrd="1" destOrd="0" parTransId="{14A530FB-F99A-4533-B10A-21DC1D77F685}" sibTransId="{914BFF49-6AA9-4C0B-9982-E9EAD01B6ECA}"/>
    <dgm:cxn modelId="{2AE1DEB9-B781-4C80-B946-FB19A112E5DD}" type="presOf" srcId="{5BF7DCBA-BFE0-4D03-9937-44CDE8DAAFD2}" destId="{7CDB151B-2D3D-4A8A-A49A-07601BB7D7B7}" srcOrd="0" destOrd="0" presId="urn:microsoft.com/office/officeart/2005/8/layout/chevron2"/>
    <dgm:cxn modelId="{524D37C2-82C9-4E22-AF8D-082C11A46307}" type="presOf" srcId="{F3BC8912-4F1A-421F-8ACC-797A75B6A918}" destId="{A054CF25-781F-4FEC-99E2-C2564653EA14}" srcOrd="0" destOrd="0" presId="urn:microsoft.com/office/officeart/2005/8/layout/chevron2"/>
    <dgm:cxn modelId="{17746FC4-7CB1-4AD4-9878-93E5330FD46C}" type="presOf" srcId="{DC4E5B53-E777-4C8F-9ADE-284541A91853}" destId="{5AAFEF11-6364-4D79-B1CE-95961E6123C7}" srcOrd="0" destOrd="1" presId="urn:microsoft.com/office/officeart/2005/8/layout/chevron2"/>
    <dgm:cxn modelId="{A36A2CD6-66D3-46E3-996F-F22250DF392B}" srcId="{83FA7048-7C90-4E6C-BA0E-204CD4BD3F9C}" destId="{5BF7DCBA-BFE0-4D03-9937-44CDE8DAAFD2}" srcOrd="0" destOrd="0" parTransId="{64E3522F-A495-4518-A2F5-5A87172E1B28}" sibTransId="{4113D268-A824-4405-BB65-F25F9FCC0FCA}"/>
    <dgm:cxn modelId="{73A9F5DF-B776-4936-8034-1E3CFC053710}" srcId="{3987A6A0-41D7-4FBC-BB16-C9B13E01DDEF}" destId="{BBC7B08E-FD49-4514-AD4E-46C2B09A88AC}" srcOrd="1" destOrd="0" parTransId="{F92A6F28-49E7-4612-A11E-3F908DBA6865}" sibTransId="{04ED7FA6-A1FE-4EB2-A3B6-F6D8BB0541D3}"/>
    <dgm:cxn modelId="{DB868BE1-856F-4C59-A4DE-6CC296A27AE5}" srcId="{F3BC8912-4F1A-421F-8ACC-797A75B6A918}" destId="{32293CA9-A9C8-4C66-A91C-219DE570EF53}" srcOrd="0" destOrd="0" parTransId="{F1D67036-87F2-405B-AAB4-3351CC3D3089}" sibTransId="{407A8942-27EC-4D4D-A74D-F41357D3A1C4}"/>
    <dgm:cxn modelId="{D5FE9EE4-9E59-4F99-9961-4868CDC2846F}" type="presOf" srcId="{1E4AB96A-9CAC-40A9-A48F-4FE8A939C755}" destId="{5AAFEF11-6364-4D79-B1CE-95961E6123C7}" srcOrd="0" destOrd="0" presId="urn:microsoft.com/office/officeart/2005/8/layout/chevron2"/>
    <dgm:cxn modelId="{1BEE5AE7-464A-4328-BF0D-B47979700058}" srcId="{32293CA9-A9C8-4C66-A91C-219DE570EF53}" destId="{1E4AB96A-9CAC-40A9-A48F-4FE8A939C755}" srcOrd="0" destOrd="0" parTransId="{2F31C6CD-EAED-4843-ADA5-C30432C4B659}" sibTransId="{9A32CE17-C86D-4229-92B2-D9CEC4DBADB3}"/>
    <dgm:cxn modelId="{EB3A12E9-2353-4E47-800A-29CDD936850F}" srcId="{F3BC8912-4F1A-421F-8ACC-797A75B6A918}" destId="{3987A6A0-41D7-4FBC-BB16-C9B13E01DDEF}" srcOrd="2" destOrd="0" parTransId="{44E73AF9-2D61-489C-8E0E-5BC8D55F5BF4}" sibTransId="{5DB3442A-7EB0-4961-AE8D-FBA52E888B67}"/>
    <dgm:cxn modelId="{D86D74F2-ED78-408D-B7F2-A863A59250A4}" type="presOf" srcId="{3987A6A0-41D7-4FBC-BB16-C9B13E01DDEF}" destId="{156B1492-0291-4EF0-A30A-E1B2D4D87DA9}" srcOrd="0" destOrd="0" presId="urn:microsoft.com/office/officeart/2005/8/layout/chevron2"/>
    <dgm:cxn modelId="{F14A02FB-BC63-46C8-BA4A-223F3A4898CF}" srcId="{3987A6A0-41D7-4FBC-BB16-C9B13E01DDEF}" destId="{18CB39D9-7555-446A-8F53-17B238A83825}" srcOrd="0" destOrd="0" parTransId="{9CC6A84E-E1D3-4C97-8B06-A4CF62E5A0F9}" sibTransId="{3070C5DB-A0C0-45EC-B15A-AD4E3277C8EF}"/>
    <dgm:cxn modelId="{9640EFEB-7D09-451D-A62B-DF8D45157633}" type="presParOf" srcId="{A054CF25-781F-4FEC-99E2-C2564653EA14}" destId="{81117D16-9990-4F2F-87A7-F7997453FA1C}" srcOrd="0" destOrd="0" presId="urn:microsoft.com/office/officeart/2005/8/layout/chevron2"/>
    <dgm:cxn modelId="{4156AEB9-AC39-49D5-B758-CDEA43933B19}" type="presParOf" srcId="{81117D16-9990-4F2F-87A7-F7997453FA1C}" destId="{A250117B-5C52-4AD8-A4FD-9B2ED00C1AE4}" srcOrd="0" destOrd="0" presId="urn:microsoft.com/office/officeart/2005/8/layout/chevron2"/>
    <dgm:cxn modelId="{A68D03C2-E659-450D-885B-B8E827BD6E47}" type="presParOf" srcId="{81117D16-9990-4F2F-87A7-F7997453FA1C}" destId="{5AAFEF11-6364-4D79-B1CE-95961E6123C7}" srcOrd="1" destOrd="0" presId="urn:microsoft.com/office/officeart/2005/8/layout/chevron2"/>
    <dgm:cxn modelId="{280476A0-BAB6-4E86-AE46-2D8EB48E878E}" type="presParOf" srcId="{A054CF25-781F-4FEC-99E2-C2564653EA14}" destId="{D0FA613A-FB70-47B8-AA23-9AC1271C1578}" srcOrd="1" destOrd="0" presId="urn:microsoft.com/office/officeart/2005/8/layout/chevron2"/>
    <dgm:cxn modelId="{D4FF9306-4583-4C56-ACA6-6298D31BDE32}" type="presParOf" srcId="{A054CF25-781F-4FEC-99E2-C2564653EA14}" destId="{1BFED565-9171-4D92-9388-280936690988}" srcOrd="2" destOrd="0" presId="urn:microsoft.com/office/officeart/2005/8/layout/chevron2"/>
    <dgm:cxn modelId="{A43D76FE-B9F5-42FA-A6C7-E0F8A2B88F2D}" type="presParOf" srcId="{1BFED565-9171-4D92-9388-280936690988}" destId="{A7078DE0-04DA-491E-A9FD-6F32032F3185}" srcOrd="0" destOrd="0" presId="urn:microsoft.com/office/officeart/2005/8/layout/chevron2"/>
    <dgm:cxn modelId="{7D6DE0E1-0B22-4F88-8C95-BC03AD29A1FB}" type="presParOf" srcId="{1BFED565-9171-4D92-9388-280936690988}" destId="{7CDB151B-2D3D-4A8A-A49A-07601BB7D7B7}" srcOrd="1" destOrd="0" presId="urn:microsoft.com/office/officeart/2005/8/layout/chevron2"/>
    <dgm:cxn modelId="{5EC39EDC-E292-4B45-BBE4-8655491E9646}" type="presParOf" srcId="{A054CF25-781F-4FEC-99E2-C2564653EA14}" destId="{932DF2B5-877D-4006-B296-F77DD4F42AD0}" srcOrd="3" destOrd="0" presId="urn:microsoft.com/office/officeart/2005/8/layout/chevron2"/>
    <dgm:cxn modelId="{61654180-D69C-4B33-A473-9ECAA0B8E3A3}" type="presParOf" srcId="{A054CF25-781F-4FEC-99E2-C2564653EA14}" destId="{A1FFD020-1129-4A54-B32A-B601A11CD34D}" srcOrd="4" destOrd="0" presId="urn:microsoft.com/office/officeart/2005/8/layout/chevron2"/>
    <dgm:cxn modelId="{ED29470E-0270-4F2B-9203-E089CB3B4C87}" type="presParOf" srcId="{A1FFD020-1129-4A54-B32A-B601A11CD34D}" destId="{156B1492-0291-4EF0-A30A-E1B2D4D87DA9}" srcOrd="0" destOrd="0" presId="urn:microsoft.com/office/officeart/2005/8/layout/chevron2"/>
    <dgm:cxn modelId="{D189EF0E-4F29-42AA-B00C-6E4049907DED}" type="presParOf" srcId="{A1FFD020-1129-4A54-B32A-B601A11CD34D}" destId="{6C92FD58-08D4-4731-A442-A785887CB64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50117B-5C52-4AD8-A4FD-9B2ED00C1AE4}">
      <dsp:nvSpPr>
        <dsp:cNvPr id="0" name=""/>
        <dsp:cNvSpPr/>
      </dsp:nvSpPr>
      <dsp:spPr>
        <a:xfrm rot="5400000">
          <a:off x="-202525" y="203813"/>
          <a:ext cx="1350168" cy="945118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Arial"/>
            </a:rPr>
            <a:t>Operational Uptime</a:t>
          </a:r>
          <a:endParaRPr lang="en-US" sz="1400" kern="1200"/>
        </a:p>
      </dsp:txBody>
      <dsp:txXfrm rot="-5400000">
        <a:off x="0" y="473847"/>
        <a:ext cx="945118" cy="405050"/>
      </dsp:txXfrm>
    </dsp:sp>
    <dsp:sp modelId="{5AAFEF11-6364-4D79-B1CE-95961E6123C7}">
      <dsp:nvSpPr>
        <dsp:cNvPr id="0" name=""/>
        <dsp:cNvSpPr/>
      </dsp:nvSpPr>
      <dsp:spPr>
        <a:xfrm rot="5400000">
          <a:off x="2319754" y="-1373347"/>
          <a:ext cx="877609" cy="362688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latin typeface="Arial"/>
            </a:rPr>
            <a:t>AI-driven diagnostics and troubleshooting</a:t>
          </a:r>
          <a:endParaRPr lang="en-US" sz="1400" kern="1200"/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latin typeface="Arial"/>
            </a:rPr>
            <a:t>Contextual preemptive guidance</a:t>
          </a:r>
          <a:endParaRPr lang="en-US" sz="1400" kern="1200"/>
        </a:p>
      </dsp:txBody>
      <dsp:txXfrm rot="-5400000">
        <a:off x="945119" y="44129"/>
        <a:ext cx="3584040" cy="791927"/>
      </dsp:txXfrm>
    </dsp:sp>
    <dsp:sp modelId="{A7078DE0-04DA-491E-A9FD-6F32032F3185}">
      <dsp:nvSpPr>
        <dsp:cNvPr id="0" name=""/>
        <dsp:cNvSpPr/>
      </dsp:nvSpPr>
      <dsp:spPr>
        <a:xfrm rot="5400000">
          <a:off x="-202525" y="1356240"/>
          <a:ext cx="1350168" cy="945118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Arial"/>
            </a:rPr>
            <a:t>Enhanced Workforce</a:t>
          </a:r>
          <a:endParaRPr lang="en-US" sz="1400" kern="1200"/>
        </a:p>
      </dsp:txBody>
      <dsp:txXfrm rot="-5400000">
        <a:off x="0" y="1626274"/>
        <a:ext cx="945118" cy="405050"/>
      </dsp:txXfrm>
    </dsp:sp>
    <dsp:sp modelId="{7CDB151B-2D3D-4A8A-A49A-07601BB7D7B7}">
      <dsp:nvSpPr>
        <dsp:cNvPr id="0" name=""/>
        <dsp:cNvSpPr/>
      </dsp:nvSpPr>
      <dsp:spPr>
        <a:xfrm rot="5400000">
          <a:off x="2319754" y="-220920"/>
          <a:ext cx="877609" cy="362688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latin typeface="Arial"/>
            </a:rPr>
            <a:t>Scalable JIT training</a:t>
          </a:r>
          <a:endParaRPr lang="en-US" sz="1400" kern="1200"/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latin typeface="Arial"/>
            </a:rPr>
            <a:t>Streamlined operation: crucial data available, no retrieval efforts.</a:t>
          </a:r>
          <a:endParaRPr lang="en-US" sz="1400" kern="1200"/>
        </a:p>
      </dsp:txBody>
      <dsp:txXfrm rot="-5400000">
        <a:off x="945119" y="1196556"/>
        <a:ext cx="3584040" cy="791927"/>
      </dsp:txXfrm>
    </dsp:sp>
    <dsp:sp modelId="{156B1492-0291-4EF0-A30A-E1B2D4D87DA9}">
      <dsp:nvSpPr>
        <dsp:cNvPr id="0" name=""/>
        <dsp:cNvSpPr/>
      </dsp:nvSpPr>
      <dsp:spPr>
        <a:xfrm rot="5400000">
          <a:off x="-202525" y="2508668"/>
          <a:ext cx="1350168" cy="945118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Arial"/>
            </a:rPr>
            <a:t>Quality assurance</a:t>
          </a:r>
          <a:endParaRPr lang="en-US" sz="1400" kern="1200"/>
        </a:p>
      </dsp:txBody>
      <dsp:txXfrm rot="-5400000">
        <a:off x="0" y="2778702"/>
        <a:ext cx="945118" cy="405050"/>
      </dsp:txXfrm>
    </dsp:sp>
    <dsp:sp modelId="{6C92FD58-08D4-4731-A442-A785887CB642}">
      <dsp:nvSpPr>
        <dsp:cNvPr id="0" name=""/>
        <dsp:cNvSpPr/>
      </dsp:nvSpPr>
      <dsp:spPr>
        <a:xfrm rot="5400000">
          <a:off x="2319754" y="931507"/>
          <a:ext cx="877609" cy="362688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latin typeface="Arial"/>
            </a:rPr>
            <a:t>Training's performance can be messured.</a:t>
          </a:r>
          <a:endParaRPr lang="en-US" sz="1400" kern="1200"/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latin typeface="Arial"/>
            </a:rPr>
            <a:t>Updates In the training can be deployed instantly.</a:t>
          </a:r>
          <a:endParaRPr lang="en-US" sz="1400" kern="1200"/>
        </a:p>
      </dsp:txBody>
      <dsp:txXfrm rot="-5400000">
        <a:off x="945119" y="2348984"/>
        <a:ext cx="3584040" cy="7919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jpeg>
</file>

<file path=ppt/media/image13.png>
</file>

<file path=ppt/media/image14.jpe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3393ee96d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3393ee96d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>
          <a:extLst>
            <a:ext uri="{FF2B5EF4-FFF2-40B4-BE49-F238E27FC236}">
              <a16:creationId xmlns:a16="http://schemas.microsoft.com/office/drawing/2014/main" id="{25CC92A0-9723-EAF3-1BFC-956A656941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54dda1946d_6_377:notes">
            <a:extLst>
              <a:ext uri="{FF2B5EF4-FFF2-40B4-BE49-F238E27FC236}">
                <a16:creationId xmlns:a16="http://schemas.microsoft.com/office/drawing/2014/main" id="{7875CE8D-E0F9-254E-99E4-582594AF44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54dda1946d_6_377:notes">
            <a:extLst>
              <a:ext uri="{FF2B5EF4-FFF2-40B4-BE49-F238E27FC236}">
                <a16:creationId xmlns:a16="http://schemas.microsoft.com/office/drawing/2014/main" id="{2D480596-9B71-7274-8B84-A5E907C32E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26179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>
          <a:extLst>
            <a:ext uri="{FF2B5EF4-FFF2-40B4-BE49-F238E27FC236}">
              <a16:creationId xmlns:a16="http://schemas.microsoft.com/office/drawing/2014/main" id="{B760E365-5FF5-4A21-8B32-3F6973D77E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54dda1946d_6_257:notes">
            <a:extLst>
              <a:ext uri="{FF2B5EF4-FFF2-40B4-BE49-F238E27FC236}">
                <a16:creationId xmlns:a16="http://schemas.microsoft.com/office/drawing/2014/main" id="{9120C25F-1A69-F475-1BB5-5F7AB0FD06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54dda1946d_6_257:notes">
            <a:extLst>
              <a:ext uri="{FF2B5EF4-FFF2-40B4-BE49-F238E27FC236}">
                <a16:creationId xmlns:a16="http://schemas.microsoft.com/office/drawing/2014/main" id="{9D0F5C10-44DB-804C-4787-FB8E0D7196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70412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6">
          <a:extLst>
            <a:ext uri="{FF2B5EF4-FFF2-40B4-BE49-F238E27FC236}">
              <a16:creationId xmlns:a16="http://schemas.microsoft.com/office/drawing/2014/main" id="{1EE6E9D4-609A-5BF9-E7F2-4B1F05DC36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54dda1946d_4_2701:notes">
            <a:extLst>
              <a:ext uri="{FF2B5EF4-FFF2-40B4-BE49-F238E27FC236}">
                <a16:creationId xmlns:a16="http://schemas.microsoft.com/office/drawing/2014/main" id="{5C719DCA-996C-A84B-158B-3A2216451F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54dda1946d_4_2701:notes">
            <a:extLst>
              <a:ext uri="{FF2B5EF4-FFF2-40B4-BE49-F238E27FC236}">
                <a16:creationId xmlns:a16="http://schemas.microsoft.com/office/drawing/2014/main" id="{FE346CE4-1F43-1928-02F4-5B47A94983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37917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d5260bdd85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d5260bdd85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13393ee96da_2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13393ee96da_2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133fabc8a0c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133fabc8a0c_0_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9">
          <a:extLst>
            <a:ext uri="{FF2B5EF4-FFF2-40B4-BE49-F238E27FC236}">
              <a16:creationId xmlns:a16="http://schemas.microsoft.com/office/drawing/2014/main" id="{CE8FCA48-D5A9-13A7-C397-5C0D769677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54dda1946d_4_2679:notes">
            <a:extLst>
              <a:ext uri="{FF2B5EF4-FFF2-40B4-BE49-F238E27FC236}">
                <a16:creationId xmlns:a16="http://schemas.microsoft.com/office/drawing/2014/main" id="{01E674AE-7011-477D-29EF-96B0956A54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Google Shape;851;g54dda1946d_4_2679:notes">
            <a:extLst>
              <a:ext uri="{FF2B5EF4-FFF2-40B4-BE49-F238E27FC236}">
                <a16:creationId xmlns:a16="http://schemas.microsoft.com/office/drawing/2014/main" id="{94B5E007-451B-76D0-FCB2-AFEC7A744D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b="1"/>
              <a:t>Layer 1</a:t>
            </a:r>
            <a:endParaRPr lang="en-US"/>
          </a:p>
          <a:p>
            <a:pPr>
              <a:buNone/>
            </a:pPr>
            <a:r>
              <a:rPr lang="en-US"/>
              <a:t>Binary object-oriented format </a:t>
            </a:r>
          </a:p>
          <a:p>
            <a:pPr>
              <a:buNone/>
            </a:pPr>
            <a:r>
              <a:rPr lang="en-US" b="1"/>
              <a:t>Layer 2 </a:t>
            </a:r>
            <a:endParaRPr lang="en-US"/>
          </a:p>
          <a:p>
            <a:pPr marL="158750" indent="0">
              <a:buNone/>
            </a:pPr>
            <a:r>
              <a:rPr lang="es-ES"/>
              <a:t>In </a:t>
            </a:r>
            <a:r>
              <a:rPr lang="es-ES" err="1"/>
              <a:t>node</a:t>
            </a:r>
            <a:r>
              <a:rPr lang="es-ES"/>
              <a:t>-red </a:t>
            </a:r>
            <a:r>
              <a:rPr lang="es-ES" err="1"/>
              <a:t>three</a:t>
            </a:r>
            <a:r>
              <a:rPr lang="es-ES"/>
              <a:t> </a:t>
            </a:r>
            <a:r>
              <a:rPr lang="es-ES" err="1"/>
              <a:t>flows</a:t>
            </a:r>
            <a:r>
              <a:rPr lang="es-ES"/>
              <a:t> </a:t>
            </a:r>
            <a:r>
              <a:rPr lang="es-ES" err="1"/>
              <a:t>were</a:t>
            </a:r>
            <a:r>
              <a:rPr lang="es-ES"/>
              <a:t> </a:t>
            </a:r>
            <a:r>
              <a:rPr lang="es-ES" err="1"/>
              <a:t>implemented</a:t>
            </a:r>
            <a:r>
              <a:rPr lang="es-ES"/>
              <a:t>, </a:t>
            </a:r>
            <a:r>
              <a:rPr lang="es-ES" err="1"/>
              <a:t>each</a:t>
            </a:r>
            <a:r>
              <a:rPr lang="es-ES"/>
              <a:t> </a:t>
            </a:r>
            <a:r>
              <a:rPr lang="es-ES" err="1"/>
              <a:t>one</a:t>
            </a:r>
            <a:r>
              <a:rPr lang="es-ES"/>
              <a:t>:</a:t>
            </a:r>
            <a:endParaRPr lang="en-US">
              <a:solidFill>
                <a:srgbClr val="444444"/>
              </a:solidFill>
            </a:endParaRPr>
          </a:p>
          <a:p>
            <a:pPr marL="171450" indent="-171450"/>
            <a:r>
              <a:rPr lang="es-ES" err="1"/>
              <a:t>Collecting</a:t>
            </a:r>
            <a:r>
              <a:rPr lang="es-ES"/>
              <a:t> data </a:t>
            </a:r>
            <a:r>
              <a:rPr lang="es-ES" err="1"/>
              <a:t>via</a:t>
            </a:r>
            <a:r>
              <a:rPr lang="es-ES"/>
              <a:t> OPC-UA </a:t>
            </a:r>
            <a:r>
              <a:rPr lang="es-ES" err="1"/>
              <a:t>from</a:t>
            </a:r>
            <a:r>
              <a:rPr lang="es-ES"/>
              <a:t> </a:t>
            </a:r>
            <a:r>
              <a:rPr lang="es-ES" err="1"/>
              <a:t>the</a:t>
            </a:r>
            <a:r>
              <a:rPr lang="es-ES"/>
              <a:t> respective </a:t>
            </a:r>
            <a:r>
              <a:rPr lang="es-ES" err="1"/>
              <a:t>station</a:t>
            </a:r>
            <a:r>
              <a:rPr lang="es-ES"/>
              <a:t> PLC</a:t>
            </a:r>
            <a:endParaRPr lang="en-US">
              <a:solidFill>
                <a:srgbClr val="444444"/>
              </a:solidFill>
            </a:endParaRPr>
          </a:p>
          <a:p>
            <a:pPr marL="171450" indent="-171450"/>
            <a:r>
              <a:rPr lang="es-ES" err="1"/>
              <a:t>transform</a:t>
            </a:r>
            <a:r>
              <a:rPr lang="es-ES"/>
              <a:t> and </a:t>
            </a:r>
            <a:r>
              <a:rPr lang="es-ES" err="1"/>
              <a:t>group</a:t>
            </a:r>
            <a:r>
              <a:rPr lang="es-ES"/>
              <a:t> data </a:t>
            </a:r>
            <a:r>
              <a:rPr lang="es-ES" err="1"/>
              <a:t>into</a:t>
            </a:r>
            <a:r>
              <a:rPr lang="es-ES"/>
              <a:t> JSON </a:t>
            </a:r>
            <a:r>
              <a:rPr lang="es-ES" err="1"/>
              <a:t>format</a:t>
            </a:r>
            <a:r>
              <a:rPr lang="es-ES"/>
              <a:t> </a:t>
            </a:r>
            <a:r>
              <a:rPr lang="es-ES" err="1"/>
              <a:t>to</a:t>
            </a:r>
            <a:r>
              <a:rPr lang="es-ES"/>
              <a:t> </a:t>
            </a:r>
            <a:r>
              <a:rPr lang="es-ES" err="1"/>
              <a:t>standardize</a:t>
            </a:r>
            <a:r>
              <a:rPr lang="es-ES"/>
              <a:t> </a:t>
            </a:r>
            <a:r>
              <a:rPr lang="es-ES" err="1"/>
              <a:t>messaging</a:t>
            </a:r>
            <a:r>
              <a:rPr lang="es-ES"/>
              <a:t> </a:t>
            </a:r>
            <a:r>
              <a:rPr lang="es-ES" err="1"/>
              <a:t>to</a:t>
            </a:r>
            <a:r>
              <a:rPr lang="es-ES"/>
              <a:t> </a:t>
            </a:r>
            <a:r>
              <a:rPr lang="es-ES" err="1"/>
              <a:t>upper</a:t>
            </a:r>
            <a:r>
              <a:rPr lang="es-ES"/>
              <a:t> </a:t>
            </a:r>
            <a:r>
              <a:rPr lang="es-ES" err="1"/>
              <a:t>layers</a:t>
            </a:r>
            <a:endParaRPr lang="es-ES" err="1">
              <a:solidFill>
                <a:srgbClr val="444444"/>
              </a:solidFill>
            </a:endParaRPr>
          </a:p>
          <a:p>
            <a:pPr marL="171450" indent="-171450"/>
            <a:r>
              <a:rPr lang="es-ES"/>
              <a:t>define API </a:t>
            </a:r>
            <a:r>
              <a:rPr lang="es-ES" err="1"/>
              <a:t>endpoint</a:t>
            </a:r>
            <a:r>
              <a:rPr lang="es-ES"/>
              <a:t>  </a:t>
            </a:r>
            <a:r>
              <a:rPr lang="es-ES" err="1"/>
              <a:t>within</a:t>
            </a:r>
            <a:r>
              <a:rPr lang="es-ES"/>
              <a:t> </a:t>
            </a:r>
            <a:r>
              <a:rPr lang="es-ES" err="1"/>
              <a:t>node</a:t>
            </a:r>
            <a:r>
              <a:rPr lang="es-ES"/>
              <a:t>-red, </a:t>
            </a:r>
            <a:r>
              <a:rPr lang="es-ES" err="1"/>
              <a:t>through</a:t>
            </a:r>
            <a:r>
              <a:rPr lang="es-ES"/>
              <a:t> </a:t>
            </a:r>
            <a:r>
              <a:rPr lang="es-ES" err="1"/>
              <a:t>which</a:t>
            </a:r>
            <a:r>
              <a:rPr lang="es-ES"/>
              <a:t> </a:t>
            </a:r>
            <a:r>
              <a:rPr lang="es-ES" err="1"/>
              <a:t>the</a:t>
            </a:r>
            <a:r>
              <a:rPr lang="es-ES"/>
              <a:t> data </a:t>
            </a:r>
            <a:r>
              <a:rPr lang="es-ES" err="1"/>
              <a:t>is</a:t>
            </a:r>
            <a:r>
              <a:rPr lang="es-ES"/>
              <a:t> accesible </a:t>
            </a:r>
            <a:r>
              <a:rPr lang="es-ES" err="1"/>
              <a:t>by</a:t>
            </a:r>
            <a:r>
              <a:rPr lang="es-ES"/>
              <a:t> Unity scripts</a:t>
            </a:r>
            <a:endParaRPr lang="en-US"/>
          </a:p>
          <a:p>
            <a:pPr>
              <a:buNone/>
            </a:pPr>
            <a:r>
              <a:rPr lang="en-US" b="1"/>
              <a:t>Layer 3: Unity Application (570+ lines C#)</a:t>
            </a:r>
            <a:endParaRPr lang="en-US"/>
          </a:p>
          <a:p>
            <a:pPr marL="171450" indent="-171450"/>
            <a:r>
              <a:rPr lang="en-US" b="1" err="1"/>
              <a:t>ApiDataManager</a:t>
            </a:r>
            <a:r>
              <a:rPr lang="en-US" b="1"/>
              <a:t>:</a:t>
            </a:r>
            <a:r>
              <a:rPr lang="en-US"/>
              <a:t> </a:t>
            </a:r>
            <a:r>
              <a:rPr lang="en-US" err="1"/>
              <a:t>Contioue</a:t>
            </a:r>
            <a:r>
              <a:rPr lang="en-US"/>
              <a:t>-based polling every 3 seconds</a:t>
            </a:r>
          </a:p>
          <a:p>
            <a:pPr marL="171450" indent="-171450"/>
            <a:r>
              <a:rPr lang="en-US" b="1"/>
              <a:t>Modular Design:</a:t>
            </a:r>
            <a:r>
              <a:rPr lang="en-US"/>
              <a:t> Swappable mock/live data providers</a:t>
            </a:r>
          </a:p>
          <a:p>
            <a:pPr>
              <a:buNone/>
            </a:pPr>
            <a:r>
              <a:rPr lang="en-US" b="1"/>
              <a:t>Layer 4: </a:t>
            </a:r>
            <a:endParaRPr lang="en-US"/>
          </a:p>
          <a:p>
            <a:pPr>
              <a:buNone/>
            </a:pPr>
            <a:r>
              <a:rPr lang="en-US"/>
              <a:t>Frontend of our application</a:t>
            </a:r>
          </a:p>
          <a:p>
            <a:pPr>
              <a:buNone/>
            </a:pPr>
            <a:r>
              <a:rPr lang="en-US"/>
              <a:t>HoloLens 2 Visualization</a:t>
            </a:r>
          </a:p>
          <a:p>
            <a:pPr marL="171450" indent="-171450"/>
            <a:endParaRPr lang="en-US"/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96871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">
          <a:extLst>
            <a:ext uri="{FF2B5EF4-FFF2-40B4-BE49-F238E27FC236}">
              <a16:creationId xmlns:a16="http://schemas.microsoft.com/office/drawing/2014/main" id="{E363A0EE-411D-8F2E-1B9C-E6EDF85A55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54dda1946d_4_2720:notes">
            <a:extLst>
              <a:ext uri="{FF2B5EF4-FFF2-40B4-BE49-F238E27FC236}">
                <a16:creationId xmlns:a16="http://schemas.microsoft.com/office/drawing/2014/main" id="{8E4315B0-A0FA-3DC4-153F-2DE351F609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54dda1946d_4_2720:notes">
            <a:extLst>
              <a:ext uri="{FF2B5EF4-FFF2-40B4-BE49-F238E27FC236}">
                <a16:creationId xmlns:a16="http://schemas.microsoft.com/office/drawing/2014/main" id="{765EC844-E734-76CF-207A-AE9594D5B2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/>
              <a:t>1</a:t>
            </a:r>
          </a:p>
          <a:p>
            <a:pPr marL="171450" indent="-171450"/>
            <a:endParaRPr lang="en-US"/>
          </a:p>
          <a:p>
            <a:pPr marL="171450" indent="-171450"/>
            <a:r>
              <a:rPr lang="en-US"/>
              <a:t>Live hopper level and caps counts  </a:t>
            </a:r>
          </a:p>
          <a:p>
            <a:pPr marL="171450" indent="-171450"/>
            <a:r>
              <a:rPr lang="en-US"/>
              <a:t>Instant alarm notifications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</a:t>
            </a:r>
          </a:p>
          <a:p>
            <a:pPr marL="171450" indent="-171450"/>
            <a:r>
              <a:rPr lang="en-US"/>
              <a:t>Natural hand gestures for interaction</a:t>
            </a:r>
          </a:p>
          <a:p>
            <a:pPr marL="171450" indent="-171450"/>
            <a:r>
              <a:rPr lang="en-US"/>
              <a:t>Spatial UI positioned in 3D space</a:t>
            </a:r>
          </a:p>
          <a:p>
            <a:pPr marL="171450" indent="-171450"/>
            <a:r>
              <a:rPr lang="en-US"/>
              <a:t>Color-coded status indicators </a:t>
            </a:r>
          </a:p>
          <a:p>
            <a:pPr marL="0" indent="0">
              <a:buNone/>
            </a:pPr>
            <a:r>
              <a:rPr lang="en-US"/>
              <a:t>3</a:t>
            </a:r>
          </a:p>
          <a:p>
            <a:pPr marL="171450" indent="-171450"/>
            <a:r>
              <a:rPr lang="en-US"/>
              <a:t>OPC UA protocol support that is Compatible with Siemens PLCs</a:t>
            </a:r>
          </a:p>
          <a:p>
            <a:pPr marL="171450" indent="-171450"/>
            <a:r>
              <a:rPr lang="en-US"/>
              <a:t>Zero production interruption</a:t>
            </a:r>
          </a:p>
          <a:p>
            <a:pPr marL="171450" indent="-171450"/>
            <a:r>
              <a:rPr lang="en-US"/>
              <a:t>Scalable to multiple machines</a:t>
            </a:r>
          </a:p>
          <a:p>
            <a:pPr marL="171450" indent="-171450"/>
            <a:endParaRPr lang="en-US"/>
          </a:p>
          <a:p>
            <a:pPr marL="0" indent="0">
              <a:buNone/>
            </a:pPr>
            <a:r>
              <a:rPr lang="en-US"/>
              <a:t>4</a:t>
            </a:r>
          </a:p>
          <a:p>
            <a:pPr marL="171450" indent="-171450"/>
            <a:r>
              <a:rPr lang="en-US"/>
              <a:t>AI-powered quality control</a:t>
            </a:r>
          </a:p>
          <a:p>
            <a:pPr marL="171450" indent="-171450"/>
            <a:r>
              <a:rPr lang="en-US"/>
              <a:t>Automated defect detection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5</a:t>
            </a:r>
          </a:p>
          <a:p>
            <a:pPr marL="171450" indent="-171450"/>
            <a:r>
              <a:rPr lang="en-US"/>
              <a:t>Modular architecture</a:t>
            </a:r>
          </a:p>
          <a:p>
            <a:pPr marL="171450" indent="-171450"/>
            <a:r>
              <a:rPr lang="en-US"/>
              <a:t>Mock data for offline development</a:t>
            </a:r>
          </a:p>
          <a:p>
            <a:pPr marL="171450" indent="-171450"/>
            <a:r>
              <a:rPr lang="en-US"/>
              <a:t>Comprehensive error handling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3053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8">
          <a:extLst>
            <a:ext uri="{FF2B5EF4-FFF2-40B4-BE49-F238E27FC236}">
              <a16:creationId xmlns:a16="http://schemas.microsoft.com/office/drawing/2014/main" id="{9BF79CDD-C7D0-98C0-3037-FCB6D50159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gd44c0c1fca_0_138:notes">
            <a:extLst>
              <a:ext uri="{FF2B5EF4-FFF2-40B4-BE49-F238E27FC236}">
                <a16:creationId xmlns:a16="http://schemas.microsoft.com/office/drawing/2014/main" id="{31F5A65A-A3C9-C0BD-268B-15EE5A3919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0" name="Google Shape;1530;gd44c0c1fca_0_138:notes">
            <a:extLst>
              <a:ext uri="{FF2B5EF4-FFF2-40B4-BE49-F238E27FC236}">
                <a16:creationId xmlns:a16="http://schemas.microsoft.com/office/drawing/2014/main" id="{DF9EFB53-8571-0762-DFAE-47E1849AB2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36830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>
          <a:extLst>
            <a:ext uri="{FF2B5EF4-FFF2-40B4-BE49-F238E27FC236}">
              <a16:creationId xmlns:a16="http://schemas.microsoft.com/office/drawing/2014/main" id="{C05E6473-8AF0-A557-E2DA-17636602D5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d431007ba2_0_215:notes">
            <a:extLst>
              <a:ext uri="{FF2B5EF4-FFF2-40B4-BE49-F238E27FC236}">
                <a16:creationId xmlns:a16="http://schemas.microsoft.com/office/drawing/2014/main" id="{75898C30-AD63-E8F4-D068-40A1BB07D07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d431007ba2_0_215:notes">
            <a:extLst>
              <a:ext uri="{FF2B5EF4-FFF2-40B4-BE49-F238E27FC236}">
                <a16:creationId xmlns:a16="http://schemas.microsoft.com/office/drawing/2014/main" id="{6C3E92AD-58C2-8EA7-A2A2-88772DF325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rPr lang="en-US" sz="1200" i="1">
                <a:solidFill>
                  <a:srgbClr val="595959"/>
                </a:solidFill>
                <a:latin typeface="Anaheim"/>
                <a:ea typeface="Anaheim"/>
                <a:cs typeface="Anaheim"/>
              </a:rPr>
              <a:t>1.</a:t>
            </a:r>
            <a:endParaRPr lang="es-ES" sz="1200" i="1">
              <a:solidFill>
                <a:srgbClr val="595959"/>
              </a:solidFill>
              <a:latin typeface="Anaheim"/>
              <a:ea typeface="Anaheim"/>
              <a:cs typeface="Anaheim"/>
            </a:endParaRPr>
          </a:p>
          <a:p>
            <a:r>
              <a:rPr lang="en-US" b="1"/>
              <a:t>Solution:</a:t>
            </a:r>
            <a:r>
              <a:rPr lang="en-US"/>
              <a:t> </a:t>
            </a:r>
          </a:p>
          <a:p>
            <a:r>
              <a:rPr lang="en-US"/>
              <a:t>Unity: Allow HTTP downloads and Enable </a:t>
            </a:r>
            <a:r>
              <a:rPr lang="en-US" err="1"/>
              <a:t>PrivateNetworkClientServer</a:t>
            </a:r>
            <a:endParaRPr lang="en-US"/>
          </a:p>
          <a:p>
            <a:r>
              <a:rPr lang="en-US"/>
              <a:t>Node-red, windows firewall: Allow port 1880</a:t>
            </a:r>
          </a:p>
          <a:p>
            <a:endParaRPr lang="en-US" b="1"/>
          </a:p>
          <a:p>
            <a:pPr marL="0" indent="0">
              <a:buNone/>
            </a:pPr>
            <a:r>
              <a:rPr lang="en-US"/>
              <a:t>2. </a:t>
            </a:r>
          </a:p>
          <a:p>
            <a:pPr marL="285750" indent="-285750"/>
            <a:r>
              <a:rPr lang="en-US" b="1"/>
              <a:t>Solution:</a:t>
            </a:r>
            <a:r>
              <a:rPr lang="en-US"/>
              <a:t> Implemented 4-component stack per button: </a:t>
            </a:r>
          </a:p>
          <a:p>
            <a:pPr marL="285750" indent="-285750"/>
            <a:r>
              <a:rPr lang="en-US"/>
              <a:t>Interactable (state management)</a:t>
            </a:r>
          </a:p>
          <a:p>
            <a:pPr marL="285750" indent="-285750"/>
            <a:r>
              <a:rPr lang="en-US" err="1"/>
              <a:t>PressableButton</a:t>
            </a:r>
            <a:r>
              <a:rPr lang="en-US"/>
              <a:t> (press detection)</a:t>
            </a:r>
          </a:p>
          <a:p>
            <a:pPr marL="285750" indent="-285750"/>
            <a:r>
              <a:rPr lang="en-US" err="1"/>
              <a:t>NearInteractionTouchable</a:t>
            </a:r>
            <a:r>
              <a:rPr lang="en-US"/>
              <a:t> (hand proximity)</a:t>
            </a:r>
          </a:p>
          <a:p>
            <a:pPr marL="285750" indent="-285750"/>
            <a:r>
              <a:rPr lang="en-US"/>
              <a:t>Box Collider (physics boundary)</a:t>
            </a:r>
          </a:p>
          <a:p>
            <a:pPr marL="285750" indent="-285750"/>
            <a:r>
              <a:rPr lang="en-US" b="1"/>
              <a:t>Impact:</a:t>
            </a:r>
            <a:r>
              <a:rPr lang="en-US"/>
              <a:t> Natural hand-based interaction</a:t>
            </a:r>
          </a:p>
          <a:p>
            <a:pPr marL="0" indent="0">
              <a:buNone/>
            </a:pPr>
            <a:r>
              <a:rPr lang="en-US"/>
              <a:t>3. </a:t>
            </a:r>
          </a:p>
          <a:p>
            <a:pPr marL="285750" indent="-285750"/>
            <a:r>
              <a:rPr lang="en-US"/>
              <a:t>Changed Unity build settings, complete rebuild</a:t>
            </a:r>
          </a:p>
          <a:p>
            <a:pPr marL="285750" indent="-285750"/>
            <a:r>
              <a:rPr lang="en-US" b="1"/>
              <a:t>Impact:</a:t>
            </a:r>
            <a:r>
              <a:rPr lang="en-US"/>
              <a:t> Enabled full spatial computing model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b="1"/>
              <a:t>Others</a:t>
            </a:r>
            <a:r>
              <a:rPr lang="en-US"/>
              <a:t>:</a:t>
            </a:r>
            <a:br>
              <a:rPr lang="en-US"/>
            </a:br>
            <a:r>
              <a:rPr lang="en-US"/>
              <a:t>Versioning control: </a:t>
            </a:r>
            <a:r>
              <a:rPr lang="en-US" err="1"/>
              <a:t>Github</a:t>
            </a:r>
            <a:r>
              <a:rPr lang="en-US"/>
              <a:t> features novelty for the team.</a:t>
            </a:r>
          </a:p>
        </p:txBody>
      </p:sp>
    </p:spTree>
    <p:extLst>
      <p:ext uri="{BB962C8B-B14F-4D97-AF65-F5344CB8AC3E}">
        <p14:creationId xmlns:p14="http://schemas.microsoft.com/office/powerpoint/2010/main" val="1053699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3645400" y="-2331650"/>
            <a:ext cx="14767383" cy="12831230"/>
            <a:chOff x="-3645400" y="-2331650"/>
            <a:chExt cx="14767383" cy="12831230"/>
          </a:xfrm>
        </p:grpSpPr>
        <p:sp>
          <p:nvSpPr>
            <p:cNvPr id="10" name="Google Shape;10;p2"/>
            <p:cNvSpPr/>
            <p:nvPr/>
          </p:nvSpPr>
          <p:spPr>
            <a:xfrm>
              <a:off x="-2413198" y="368832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3645400" y="-2331650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884405" y="1248703"/>
              <a:ext cx="4293939" cy="7301877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5400000">
              <a:off x="-2973926" y="2477147"/>
              <a:ext cx="5946026" cy="835847"/>
            </a:xfrm>
            <a:custGeom>
              <a:avLst/>
              <a:gdLst/>
              <a:ahLst/>
              <a:cxnLst/>
              <a:rect l="l" t="t" r="r" b="b"/>
              <a:pathLst>
                <a:path w="72781" h="10231" extrusionOk="0">
                  <a:moveTo>
                    <a:pt x="36506" y="1"/>
                  </a:moveTo>
                  <a:lnTo>
                    <a:pt x="18428" y="10171"/>
                  </a:lnTo>
                  <a:lnTo>
                    <a:pt x="0" y="10171"/>
                  </a:lnTo>
                  <a:lnTo>
                    <a:pt x="0" y="10230"/>
                  </a:lnTo>
                  <a:lnTo>
                    <a:pt x="18442" y="10230"/>
                  </a:lnTo>
                  <a:lnTo>
                    <a:pt x="36522" y="58"/>
                  </a:lnTo>
                  <a:lnTo>
                    <a:pt x="72780" y="58"/>
                  </a:lnTo>
                  <a:lnTo>
                    <a:pt x="7278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 flipH="1">
              <a:off x="3607699" y="-304268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1640189" flipH="1">
              <a:off x="2990587" y="2736871"/>
              <a:ext cx="7911423" cy="835860"/>
            </a:xfrm>
            <a:custGeom>
              <a:avLst/>
              <a:gdLst/>
              <a:ahLst/>
              <a:cxnLst/>
              <a:rect l="l" t="t" r="r" b="b"/>
              <a:pathLst>
                <a:path w="72781" h="10231" extrusionOk="0">
                  <a:moveTo>
                    <a:pt x="36506" y="1"/>
                  </a:moveTo>
                  <a:lnTo>
                    <a:pt x="18428" y="10171"/>
                  </a:lnTo>
                  <a:lnTo>
                    <a:pt x="0" y="10171"/>
                  </a:lnTo>
                  <a:lnTo>
                    <a:pt x="0" y="10230"/>
                  </a:lnTo>
                  <a:lnTo>
                    <a:pt x="18442" y="10230"/>
                  </a:lnTo>
                  <a:lnTo>
                    <a:pt x="36522" y="58"/>
                  </a:lnTo>
                  <a:lnTo>
                    <a:pt x="72780" y="58"/>
                  </a:lnTo>
                  <a:lnTo>
                    <a:pt x="7278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828044" y="3197703"/>
              <a:ext cx="4293939" cy="7301877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713225" y="539500"/>
            <a:ext cx="6131100" cy="15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713225" y="2111498"/>
            <a:ext cx="3016200" cy="6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1"/>
          <p:cNvSpPr txBox="1">
            <a:spLocks noGrp="1"/>
          </p:cNvSpPr>
          <p:nvPr>
            <p:ph type="title" hasCustomPrompt="1"/>
          </p:nvPr>
        </p:nvSpPr>
        <p:spPr>
          <a:xfrm>
            <a:off x="713250" y="1900957"/>
            <a:ext cx="7717500" cy="882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7" name="Google Shape;97;p11"/>
          <p:cNvSpPr txBox="1">
            <a:spLocks noGrp="1"/>
          </p:cNvSpPr>
          <p:nvPr>
            <p:ph type="subTitle" idx="1"/>
          </p:nvPr>
        </p:nvSpPr>
        <p:spPr>
          <a:xfrm>
            <a:off x="713250" y="2942035"/>
            <a:ext cx="7717500" cy="34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98" name="Google Shape;98;p11"/>
          <p:cNvGrpSpPr/>
          <p:nvPr/>
        </p:nvGrpSpPr>
        <p:grpSpPr>
          <a:xfrm>
            <a:off x="-2268975" y="-3106425"/>
            <a:ext cx="13051766" cy="10171072"/>
            <a:chOff x="-2268975" y="-3106425"/>
            <a:chExt cx="13051766" cy="10171072"/>
          </a:xfrm>
        </p:grpSpPr>
        <p:sp>
          <p:nvSpPr>
            <p:cNvPr id="99" name="Google Shape;99;p11"/>
            <p:cNvSpPr/>
            <p:nvPr/>
          </p:nvSpPr>
          <p:spPr>
            <a:xfrm rot="10800000" flipH="1">
              <a:off x="4601852" y="-310642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1"/>
            <p:cNvSpPr/>
            <p:nvPr/>
          </p:nvSpPr>
          <p:spPr>
            <a:xfrm rot="10800000" flipH="1">
              <a:off x="8455799" y="-423198"/>
              <a:ext cx="389988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1"/>
            <p:cNvSpPr/>
            <p:nvPr/>
          </p:nvSpPr>
          <p:spPr>
            <a:xfrm rot="10800000">
              <a:off x="-51" y="-423198"/>
              <a:ext cx="727154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1"/>
            <p:cNvSpPr/>
            <p:nvPr/>
          </p:nvSpPr>
          <p:spPr>
            <a:xfrm rot="10800000" flipH="1">
              <a:off x="-1051793" y="-310642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1"/>
            <p:cNvSpPr/>
            <p:nvPr/>
          </p:nvSpPr>
          <p:spPr>
            <a:xfrm rot="10800000">
              <a:off x="3500727" y="4352861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1"/>
            <p:cNvSpPr/>
            <p:nvPr/>
          </p:nvSpPr>
          <p:spPr>
            <a:xfrm flipH="1">
              <a:off x="-2268975" y="4180719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13"/>
          <p:cNvGrpSpPr/>
          <p:nvPr/>
        </p:nvGrpSpPr>
        <p:grpSpPr>
          <a:xfrm>
            <a:off x="-2268975" y="-2344425"/>
            <a:ext cx="13051766" cy="10156772"/>
            <a:chOff x="-2268975" y="-2344425"/>
            <a:chExt cx="13051766" cy="10156772"/>
          </a:xfrm>
        </p:grpSpPr>
        <p:sp>
          <p:nvSpPr>
            <p:cNvPr id="108" name="Google Shape;108;p13"/>
            <p:cNvSpPr/>
            <p:nvPr/>
          </p:nvSpPr>
          <p:spPr>
            <a:xfrm>
              <a:off x="0" y="1310629"/>
              <a:ext cx="3169279" cy="2827043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3169275" y="1310629"/>
              <a:ext cx="2805449" cy="2827043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-6795" y="4137675"/>
              <a:ext cx="9157674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 flipH="1">
              <a:off x="3500727" y="-2344425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291450" y="-1"/>
              <a:ext cx="421786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 rot="-5400000" flipH="1">
              <a:off x="5449519" y="1468181"/>
              <a:ext cx="6682569" cy="720058"/>
            </a:xfrm>
            <a:custGeom>
              <a:avLst/>
              <a:gdLst/>
              <a:ahLst/>
              <a:cxnLst/>
              <a:rect l="l" t="t" r="r" b="b"/>
              <a:pathLst>
                <a:path w="72781" h="10231" extrusionOk="0">
                  <a:moveTo>
                    <a:pt x="36506" y="1"/>
                  </a:moveTo>
                  <a:lnTo>
                    <a:pt x="18428" y="10171"/>
                  </a:lnTo>
                  <a:lnTo>
                    <a:pt x="0" y="10171"/>
                  </a:lnTo>
                  <a:lnTo>
                    <a:pt x="0" y="10230"/>
                  </a:lnTo>
                  <a:lnTo>
                    <a:pt x="18442" y="10230"/>
                  </a:lnTo>
                  <a:lnTo>
                    <a:pt x="36522" y="58"/>
                  </a:lnTo>
                  <a:lnTo>
                    <a:pt x="72780" y="58"/>
                  </a:lnTo>
                  <a:lnTo>
                    <a:pt x="7278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10800000">
              <a:off x="-2268975" y="-317043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5974725" y="1310629"/>
              <a:ext cx="3169279" cy="2827043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" name="Google Shape;11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2"/>
          </p:nvPr>
        </p:nvSpPr>
        <p:spPr>
          <a:xfrm>
            <a:off x="713974" y="2590337"/>
            <a:ext cx="2305500" cy="3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1"/>
          </p:nvPr>
        </p:nvSpPr>
        <p:spPr>
          <a:xfrm>
            <a:off x="713974" y="2885394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3"/>
          </p:nvPr>
        </p:nvSpPr>
        <p:spPr>
          <a:xfrm>
            <a:off x="3419250" y="2590337"/>
            <a:ext cx="2305500" cy="3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4"/>
          </p:nvPr>
        </p:nvSpPr>
        <p:spPr>
          <a:xfrm>
            <a:off x="3419250" y="2885394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5"/>
          </p:nvPr>
        </p:nvSpPr>
        <p:spPr>
          <a:xfrm>
            <a:off x="6124526" y="2590337"/>
            <a:ext cx="2305500" cy="3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6"/>
          </p:nvPr>
        </p:nvSpPr>
        <p:spPr>
          <a:xfrm>
            <a:off x="6124526" y="2885394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7" hasCustomPrompt="1"/>
          </p:nvPr>
        </p:nvSpPr>
        <p:spPr>
          <a:xfrm>
            <a:off x="2018974" y="1974055"/>
            <a:ext cx="100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8" hasCustomPrompt="1"/>
          </p:nvPr>
        </p:nvSpPr>
        <p:spPr>
          <a:xfrm>
            <a:off x="6124526" y="1974055"/>
            <a:ext cx="100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9" hasCustomPrompt="1"/>
          </p:nvPr>
        </p:nvSpPr>
        <p:spPr>
          <a:xfrm>
            <a:off x="4071750" y="1974055"/>
            <a:ext cx="100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28" name="Google Shape;128;p14"/>
          <p:cNvGrpSpPr/>
          <p:nvPr/>
        </p:nvGrpSpPr>
        <p:grpSpPr>
          <a:xfrm>
            <a:off x="-1953883" y="-2344425"/>
            <a:ext cx="13051766" cy="10766372"/>
            <a:chOff x="-1953883" y="-2344425"/>
            <a:chExt cx="13051766" cy="10766372"/>
          </a:xfrm>
        </p:grpSpPr>
        <p:sp>
          <p:nvSpPr>
            <p:cNvPr id="129" name="Google Shape;129;p14"/>
            <p:cNvSpPr/>
            <p:nvPr/>
          </p:nvSpPr>
          <p:spPr>
            <a:xfrm>
              <a:off x="-1953883" y="-2344425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 flipH="1">
              <a:off x="8115672" y="-1"/>
              <a:ext cx="421786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4"/>
            <p:cNvSpPr/>
            <p:nvPr/>
          </p:nvSpPr>
          <p:spPr>
            <a:xfrm rot="5400000">
              <a:off x="-3303180" y="1468181"/>
              <a:ext cx="6682569" cy="720058"/>
            </a:xfrm>
            <a:custGeom>
              <a:avLst/>
              <a:gdLst/>
              <a:ahLst/>
              <a:cxnLst/>
              <a:rect l="l" t="t" r="r" b="b"/>
              <a:pathLst>
                <a:path w="72781" h="10231" extrusionOk="0">
                  <a:moveTo>
                    <a:pt x="36506" y="1"/>
                  </a:moveTo>
                  <a:lnTo>
                    <a:pt x="18428" y="10171"/>
                  </a:lnTo>
                  <a:lnTo>
                    <a:pt x="0" y="10171"/>
                  </a:lnTo>
                  <a:lnTo>
                    <a:pt x="0" y="10230"/>
                  </a:lnTo>
                  <a:lnTo>
                    <a:pt x="18442" y="10230"/>
                  </a:lnTo>
                  <a:lnTo>
                    <a:pt x="36522" y="58"/>
                  </a:lnTo>
                  <a:lnTo>
                    <a:pt x="72780" y="58"/>
                  </a:lnTo>
                  <a:lnTo>
                    <a:pt x="7278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4"/>
            <p:cNvSpPr/>
            <p:nvPr/>
          </p:nvSpPr>
          <p:spPr>
            <a:xfrm rot="10800000" flipH="1">
              <a:off x="5299215" y="-317043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4"/>
            <p:cNvSpPr/>
            <p:nvPr/>
          </p:nvSpPr>
          <p:spPr>
            <a:xfrm flipH="1">
              <a:off x="-321970" y="4747275"/>
              <a:ext cx="9157674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5"/>
          <p:cNvSpPr/>
          <p:nvPr/>
        </p:nvSpPr>
        <p:spPr>
          <a:xfrm>
            <a:off x="-1953883" y="-2344425"/>
            <a:ext cx="7282065" cy="2711785"/>
          </a:xfrm>
          <a:custGeom>
            <a:avLst/>
            <a:gdLst/>
            <a:ahLst/>
            <a:cxnLst/>
            <a:rect l="l" t="t" r="r" b="b"/>
            <a:pathLst>
              <a:path w="51061" h="33193" extrusionOk="0">
                <a:moveTo>
                  <a:pt x="25531" y="63"/>
                </a:moveTo>
                <a:lnTo>
                  <a:pt x="51001" y="8336"/>
                </a:lnTo>
                <a:lnTo>
                  <a:pt x="51001" y="24858"/>
                </a:lnTo>
                <a:lnTo>
                  <a:pt x="25531" y="33131"/>
                </a:lnTo>
                <a:lnTo>
                  <a:pt x="60" y="24858"/>
                </a:lnTo>
                <a:lnTo>
                  <a:pt x="60" y="8336"/>
                </a:lnTo>
                <a:lnTo>
                  <a:pt x="25531" y="63"/>
                </a:lnTo>
                <a:close/>
                <a:moveTo>
                  <a:pt x="25531" y="0"/>
                </a:moveTo>
                <a:lnTo>
                  <a:pt x="21" y="8287"/>
                </a:lnTo>
                <a:lnTo>
                  <a:pt x="1" y="8294"/>
                </a:lnTo>
                <a:lnTo>
                  <a:pt x="1" y="24900"/>
                </a:lnTo>
                <a:lnTo>
                  <a:pt x="25522" y="33190"/>
                </a:lnTo>
                <a:lnTo>
                  <a:pt x="25531" y="33193"/>
                </a:lnTo>
                <a:lnTo>
                  <a:pt x="51040" y="24908"/>
                </a:lnTo>
                <a:lnTo>
                  <a:pt x="51060" y="24900"/>
                </a:lnTo>
                <a:lnTo>
                  <a:pt x="51060" y="8294"/>
                </a:lnTo>
                <a:lnTo>
                  <a:pt x="25539" y="4"/>
                </a:lnTo>
                <a:lnTo>
                  <a:pt x="25531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5"/>
          <p:cNvSpPr/>
          <p:nvPr/>
        </p:nvSpPr>
        <p:spPr>
          <a:xfrm flipH="1">
            <a:off x="8115672" y="-1"/>
            <a:ext cx="421786" cy="5143423"/>
          </a:xfrm>
          <a:custGeom>
            <a:avLst/>
            <a:gdLst/>
            <a:ahLst/>
            <a:cxnLst/>
            <a:rect l="l" t="t" r="r" b="b"/>
            <a:pathLst>
              <a:path w="52559" h="89377" extrusionOk="0">
                <a:moveTo>
                  <a:pt x="52499" y="0"/>
                </a:moveTo>
                <a:lnTo>
                  <a:pt x="52499" y="29388"/>
                </a:lnTo>
                <a:lnTo>
                  <a:pt x="16" y="58916"/>
                </a:lnTo>
                <a:lnTo>
                  <a:pt x="0" y="58924"/>
                </a:lnTo>
                <a:lnTo>
                  <a:pt x="0" y="89376"/>
                </a:lnTo>
                <a:lnTo>
                  <a:pt x="58" y="89376"/>
                </a:lnTo>
                <a:lnTo>
                  <a:pt x="58" y="58959"/>
                </a:lnTo>
                <a:lnTo>
                  <a:pt x="52542" y="29432"/>
                </a:lnTo>
                <a:lnTo>
                  <a:pt x="52558" y="29423"/>
                </a:lnTo>
                <a:lnTo>
                  <a:pt x="5255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5"/>
          <p:cNvSpPr/>
          <p:nvPr/>
        </p:nvSpPr>
        <p:spPr>
          <a:xfrm rot="5400000">
            <a:off x="-3303180" y="1468181"/>
            <a:ext cx="6682569" cy="720058"/>
          </a:xfrm>
          <a:custGeom>
            <a:avLst/>
            <a:gdLst/>
            <a:ahLst/>
            <a:cxnLst/>
            <a:rect l="l" t="t" r="r" b="b"/>
            <a:pathLst>
              <a:path w="72781" h="10231" extrusionOk="0">
                <a:moveTo>
                  <a:pt x="36506" y="1"/>
                </a:moveTo>
                <a:lnTo>
                  <a:pt x="18428" y="10171"/>
                </a:lnTo>
                <a:lnTo>
                  <a:pt x="0" y="10171"/>
                </a:lnTo>
                <a:lnTo>
                  <a:pt x="0" y="10230"/>
                </a:lnTo>
                <a:lnTo>
                  <a:pt x="18442" y="10230"/>
                </a:lnTo>
                <a:lnTo>
                  <a:pt x="36522" y="58"/>
                </a:lnTo>
                <a:lnTo>
                  <a:pt x="72780" y="58"/>
                </a:lnTo>
                <a:lnTo>
                  <a:pt x="72780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5"/>
          <p:cNvSpPr/>
          <p:nvPr/>
        </p:nvSpPr>
        <p:spPr>
          <a:xfrm rot="10800000" flipH="1">
            <a:off x="5299215" y="-317043"/>
            <a:ext cx="5798668" cy="856546"/>
          </a:xfrm>
          <a:custGeom>
            <a:avLst/>
            <a:gdLst/>
            <a:ahLst/>
            <a:cxnLst/>
            <a:rect l="l" t="t" r="r" b="b"/>
            <a:pathLst>
              <a:path w="58982" h="19046" extrusionOk="0">
                <a:moveTo>
                  <a:pt x="33758" y="1"/>
                </a:moveTo>
                <a:lnTo>
                  <a:pt x="0" y="18994"/>
                </a:lnTo>
                <a:lnTo>
                  <a:pt x="28" y="19045"/>
                </a:lnTo>
                <a:lnTo>
                  <a:pt x="33774" y="60"/>
                </a:lnTo>
                <a:lnTo>
                  <a:pt x="58982" y="60"/>
                </a:lnTo>
                <a:lnTo>
                  <a:pt x="58982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5"/>
          <p:cNvSpPr/>
          <p:nvPr/>
        </p:nvSpPr>
        <p:spPr>
          <a:xfrm flipH="1">
            <a:off x="-321970" y="4747275"/>
            <a:ext cx="9157674" cy="3674672"/>
          </a:xfrm>
          <a:custGeom>
            <a:avLst/>
            <a:gdLst/>
            <a:ahLst/>
            <a:cxnLst/>
            <a:rect l="l" t="t" r="r" b="b"/>
            <a:pathLst>
              <a:path w="69202" h="44979" extrusionOk="0">
                <a:moveTo>
                  <a:pt x="34600" y="63"/>
                </a:moveTo>
                <a:lnTo>
                  <a:pt x="69142" y="11282"/>
                </a:lnTo>
                <a:lnTo>
                  <a:pt x="69142" y="33698"/>
                </a:lnTo>
                <a:lnTo>
                  <a:pt x="34600" y="44917"/>
                </a:lnTo>
                <a:lnTo>
                  <a:pt x="59" y="33698"/>
                </a:lnTo>
                <a:lnTo>
                  <a:pt x="59" y="11282"/>
                </a:lnTo>
                <a:lnTo>
                  <a:pt x="34600" y="63"/>
                </a:lnTo>
                <a:close/>
                <a:moveTo>
                  <a:pt x="34600" y="0"/>
                </a:moveTo>
                <a:lnTo>
                  <a:pt x="21" y="11233"/>
                </a:lnTo>
                <a:lnTo>
                  <a:pt x="1" y="11240"/>
                </a:lnTo>
                <a:lnTo>
                  <a:pt x="1" y="33740"/>
                </a:lnTo>
                <a:lnTo>
                  <a:pt x="34591" y="44976"/>
                </a:lnTo>
                <a:lnTo>
                  <a:pt x="34600" y="44979"/>
                </a:lnTo>
                <a:lnTo>
                  <a:pt x="69181" y="33746"/>
                </a:lnTo>
                <a:lnTo>
                  <a:pt x="69201" y="33740"/>
                </a:lnTo>
                <a:lnTo>
                  <a:pt x="69201" y="11240"/>
                </a:lnTo>
                <a:lnTo>
                  <a:pt x="34610" y="3"/>
                </a:lnTo>
                <a:lnTo>
                  <a:pt x="34600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6"/>
          <p:cNvGrpSpPr/>
          <p:nvPr/>
        </p:nvGrpSpPr>
        <p:grpSpPr>
          <a:xfrm>
            <a:off x="-2268975" y="-2344425"/>
            <a:ext cx="13051766" cy="10171072"/>
            <a:chOff x="-2268975" y="-2344425"/>
            <a:chExt cx="13051766" cy="10171072"/>
          </a:xfrm>
        </p:grpSpPr>
        <p:sp>
          <p:nvSpPr>
            <p:cNvPr id="143" name="Google Shape;143;p16"/>
            <p:cNvSpPr/>
            <p:nvPr/>
          </p:nvSpPr>
          <p:spPr>
            <a:xfrm flipH="1">
              <a:off x="3500727" y="-2344425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6"/>
            <p:cNvSpPr/>
            <p:nvPr/>
          </p:nvSpPr>
          <p:spPr>
            <a:xfrm>
              <a:off x="8430774" y="0"/>
              <a:ext cx="414953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6"/>
            <p:cNvSpPr/>
            <p:nvPr/>
          </p:nvSpPr>
          <p:spPr>
            <a:xfrm rot="10800000">
              <a:off x="-2268975" y="-317043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6"/>
            <p:cNvSpPr/>
            <p:nvPr/>
          </p:nvSpPr>
          <p:spPr>
            <a:xfrm flipH="1">
              <a:off x="18" y="0"/>
              <a:ext cx="721109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6"/>
            <p:cNvSpPr/>
            <p:nvPr/>
          </p:nvSpPr>
          <p:spPr>
            <a:xfrm>
              <a:off x="4601852" y="415197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-1051793" y="415197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" name="Google Shape;149;p16"/>
          <p:cNvSpPr txBox="1">
            <a:spLocks noGrp="1"/>
          </p:cNvSpPr>
          <p:nvPr>
            <p:ph type="title"/>
          </p:nvPr>
        </p:nvSpPr>
        <p:spPr>
          <a:xfrm>
            <a:off x="1072877" y="2323762"/>
            <a:ext cx="3055200" cy="841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title" idx="2" hasCustomPrompt="1"/>
          </p:nvPr>
        </p:nvSpPr>
        <p:spPr>
          <a:xfrm>
            <a:off x="1072875" y="1233111"/>
            <a:ext cx="2370600" cy="1090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1" name="Google Shape;151;p16"/>
          <p:cNvSpPr txBox="1">
            <a:spLocks noGrp="1"/>
          </p:cNvSpPr>
          <p:nvPr>
            <p:ph type="subTitle" idx="1"/>
          </p:nvPr>
        </p:nvSpPr>
        <p:spPr>
          <a:xfrm>
            <a:off x="1072875" y="3192489"/>
            <a:ext cx="3055200" cy="717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17"/>
          <p:cNvGrpSpPr/>
          <p:nvPr/>
        </p:nvGrpSpPr>
        <p:grpSpPr>
          <a:xfrm>
            <a:off x="-28993" y="-17329"/>
            <a:ext cx="9259273" cy="5264027"/>
            <a:chOff x="-28993" y="-17329"/>
            <a:chExt cx="9259273" cy="5264027"/>
          </a:xfrm>
        </p:grpSpPr>
        <p:sp>
          <p:nvSpPr>
            <p:cNvPr id="154" name="Google Shape;154;p17"/>
            <p:cNvSpPr/>
            <p:nvPr/>
          </p:nvSpPr>
          <p:spPr>
            <a:xfrm>
              <a:off x="8684849" y="0"/>
              <a:ext cx="545431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7"/>
            <p:cNvSpPr/>
            <p:nvPr/>
          </p:nvSpPr>
          <p:spPr>
            <a:xfrm rot="10800000">
              <a:off x="-28993" y="-17329"/>
              <a:ext cx="5905868" cy="582855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7"/>
            <p:cNvSpPr/>
            <p:nvPr/>
          </p:nvSpPr>
          <p:spPr>
            <a:xfrm flipH="1">
              <a:off x="-36" y="0"/>
              <a:ext cx="2958283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7"/>
            <p:cNvSpPr/>
            <p:nvPr/>
          </p:nvSpPr>
          <p:spPr>
            <a:xfrm flipH="1">
              <a:off x="3380539" y="30750"/>
              <a:ext cx="5798615" cy="5215948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Google Shape;158;p17"/>
          <p:cNvSpPr txBox="1">
            <a:spLocks noGrp="1"/>
          </p:cNvSpPr>
          <p:nvPr>
            <p:ph type="title"/>
          </p:nvPr>
        </p:nvSpPr>
        <p:spPr>
          <a:xfrm>
            <a:off x="5473124" y="2317027"/>
            <a:ext cx="2955900" cy="841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title" idx="2" hasCustomPrompt="1"/>
          </p:nvPr>
        </p:nvSpPr>
        <p:spPr>
          <a:xfrm>
            <a:off x="6058300" y="1226376"/>
            <a:ext cx="2370600" cy="1090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0" name="Google Shape;160;p17"/>
          <p:cNvSpPr txBox="1">
            <a:spLocks noGrp="1"/>
          </p:cNvSpPr>
          <p:nvPr>
            <p:ph type="subTitle" idx="1"/>
          </p:nvPr>
        </p:nvSpPr>
        <p:spPr>
          <a:xfrm>
            <a:off x="5473124" y="3199224"/>
            <a:ext cx="2955900" cy="717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" name="Google Shape;162;p18"/>
          <p:cNvGrpSpPr/>
          <p:nvPr/>
        </p:nvGrpSpPr>
        <p:grpSpPr>
          <a:xfrm>
            <a:off x="-2268975" y="-2169684"/>
            <a:ext cx="13051766" cy="9996330"/>
            <a:chOff x="-2268975" y="-2169684"/>
            <a:chExt cx="13051766" cy="9996330"/>
          </a:xfrm>
        </p:grpSpPr>
        <p:sp>
          <p:nvSpPr>
            <p:cNvPr id="163" name="Google Shape;163;p18"/>
            <p:cNvSpPr/>
            <p:nvPr/>
          </p:nvSpPr>
          <p:spPr>
            <a:xfrm flipH="1">
              <a:off x="3500727" y="-2169684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8"/>
            <p:cNvSpPr/>
            <p:nvPr/>
          </p:nvSpPr>
          <p:spPr>
            <a:xfrm>
              <a:off x="8430774" y="0"/>
              <a:ext cx="414953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8"/>
            <p:cNvSpPr/>
            <p:nvPr/>
          </p:nvSpPr>
          <p:spPr>
            <a:xfrm rot="10800000">
              <a:off x="-2268975" y="-317043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8"/>
            <p:cNvSpPr/>
            <p:nvPr/>
          </p:nvSpPr>
          <p:spPr>
            <a:xfrm flipH="1">
              <a:off x="2" y="0"/>
              <a:ext cx="713226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8"/>
            <p:cNvSpPr/>
            <p:nvPr/>
          </p:nvSpPr>
          <p:spPr>
            <a:xfrm>
              <a:off x="4601852" y="415197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8"/>
            <p:cNvSpPr/>
            <p:nvPr/>
          </p:nvSpPr>
          <p:spPr>
            <a:xfrm>
              <a:off x="-1051793" y="3249850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8"/>
          <p:cNvSpPr txBox="1">
            <a:spLocks noGrp="1"/>
          </p:cNvSpPr>
          <p:nvPr>
            <p:ph type="title"/>
          </p:nvPr>
        </p:nvSpPr>
        <p:spPr>
          <a:xfrm>
            <a:off x="3668250" y="3171094"/>
            <a:ext cx="43602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70" name="Google Shape;170;p18"/>
          <p:cNvSpPr txBox="1">
            <a:spLocks noGrp="1"/>
          </p:cNvSpPr>
          <p:nvPr>
            <p:ph type="subTitle" idx="1"/>
          </p:nvPr>
        </p:nvSpPr>
        <p:spPr>
          <a:xfrm>
            <a:off x="1115550" y="1440506"/>
            <a:ext cx="6912900" cy="1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" name="Google Shape;172;p19"/>
          <p:cNvGrpSpPr/>
          <p:nvPr/>
        </p:nvGrpSpPr>
        <p:grpSpPr>
          <a:xfrm>
            <a:off x="-2268975" y="-2344425"/>
            <a:ext cx="13528522" cy="10780672"/>
            <a:chOff x="-2268975" y="-2344425"/>
            <a:chExt cx="13528522" cy="10780672"/>
          </a:xfrm>
        </p:grpSpPr>
        <p:sp>
          <p:nvSpPr>
            <p:cNvPr id="173" name="Google Shape;173;p19"/>
            <p:cNvSpPr/>
            <p:nvPr/>
          </p:nvSpPr>
          <p:spPr>
            <a:xfrm flipH="1">
              <a:off x="3500727" y="-2344425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9"/>
            <p:cNvSpPr/>
            <p:nvPr/>
          </p:nvSpPr>
          <p:spPr>
            <a:xfrm>
              <a:off x="8430749" y="0"/>
              <a:ext cx="415085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9"/>
            <p:cNvSpPr/>
            <p:nvPr/>
          </p:nvSpPr>
          <p:spPr>
            <a:xfrm rot="10800000">
              <a:off x="-2268975" y="-317043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9"/>
            <p:cNvSpPr/>
            <p:nvPr/>
          </p:nvSpPr>
          <p:spPr>
            <a:xfrm flipH="1">
              <a:off x="-315980" y="0"/>
              <a:ext cx="713357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9"/>
            <p:cNvSpPr/>
            <p:nvPr/>
          </p:nvSpPr>
          <p:spPr>
            <a:xfrm>
              <a:off x="5605917" y="460917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9"/>
            <p:cNvSpPr/>
            <p:nvPr/>
          </p:nvSpPr>
          <p:spPr>
            <a:xfrm>
              <a:off x="-1051801" y="4761575"/>
              <a:ext cx="6657751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19"/>
          <p:cNvSpPr txBox="1">
            <a:spLocks noGrp="1"/>
          </p:cNvSpPr>
          <p:nvPr>
            <p:ph type="title"/>
          </p:nvPr>
        </p:nvSpPr>
        <p:spPr>
          <a:xfrm>
            <a:off x="713225" y="2821675"/>
            <a:ext cx="5824500" cy="92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9"/>
          <p:cNvSpPr txBox="1">
            <a:spLocks noGrp="1"/>
          </p:cNvSpPr>
          <p:nvPr>
            <p:ph type="subTitle" idx="1"/>
          </p:nvPr>
        </p:nvSpPr>
        <p:spPr>
          <a:xfrm>
            <a:off x="713225" y="3867175"/>
            <a:ext cx="5824500" cy="64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oogle Shape;182;p20"/>
          <p:cNvGrpSpPr/>
          <p:nvPr/>
        </p:nvGrpSpPr>
        <p:grpSpPr>
          <a:xfrm>
            <a:off x="-2268975" y="-2344425"/>
            <a:ext cx="13051766" cy="9366047"/>
            <a:chOff x="-2268975" y="-2344425"/>
            <a:chExt cx="13051766" cy="9366047"/>
          </a:xfrm>
        </p:grpSpPr>
        <p:sp>
          <p:nvSpPr>
            <p:cNvPr id="183" name="Google Shape;183;p20"/>
            <p:cNvSpPr/>
            <p:nvPr/>
          </p:nvSpPr>
          <p:spPr>
            <a:xfrm flipH="1">
              <a:off x="3500727" y="-2344425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0"/>
            <p:cNvSpPr/>
            <p:nvPr/>
          </p:nvSpPr>
          <p:spPr>
            <a:xfrm>
              <a:off x="291450" y="-1"/>
              <a:ext cx="421786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0"/>
            <p:cNvSpPr/>
            <p:nvPr/>
          </p:nvSpPr>
          <p:spPr>
            <a:xfrm rot="-5400000" flipH="1">
              <a:off x="5449519" y="1468181"/>
              <a:ext cx="6682569" cy="720058"/>
            </a:xfrm>
            <a:custGeom>
              <a:avLst/>
              <a:gdLst/>
              <a:ahLst/>
              <a:cxnLst/>
              <a:rect l="l" t="t" r="r" b="b"/>
              <a:pathLst>
                <a:path w="72781" h="10231" extrusionOk="0">
                  <a:moveTo>
                    <a:pt x="36506" y="1"/>
                  </a:moveTo>
                  <a:lnTo>
                    <a:pt x="18428" y="10171"/>
                  </a:lnTo>
                  <a:lnTo>
                    <a:pt x="0" y="10171"/>
                  </a:lnTo>
                  <a:lnTo>
                    <a:pt x="0" y="10230"/>
                  </a:lnTo>
                  <a:lnTo>
                    <a:pt x="18442" y="10230"/>
                  </a:lnTo>
                  <a:lnTo>
                    <a:pt x="36522" y="58"/>
                  </a:lnTo>
                  <a:lnTo>
                    <a:pt x="72780" y="58"/>
                  </a:lnTo>
                  <a:lnTo>
                    <a:pt x="7278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0"/>
            <p:cNvSpPr/>
            <p:nvPr/>
          </p:nvSpPr>
          <p:spPr>
            <a:xfrm rot="10800000">
              <a:off x="-2268975" y="-12243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0"/>
            <p:cNvSpPr/>
            <p:nvPr/>
          </p:nvSpPr>
          <p:spPr>
            <a:xfrm>
              <a:off x="713225" y="3346950"/>
              <a:ext cx="771758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20"/>
          <p:cNvSpPr txBox="1">
            <a:spLocks noGrp="1"/>
          </p:cNvSpPr>
          <p:nvPr>
            <p:ph type="title"/>
          </p:nvPr>
        </p:nvSpPr>
        <p:spPr>
          <a:xfrm>
            <a:off x="2110226" y="1491250"/>
            <a:ext cx="2210400" cy="950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0"/>
          <p:cNvSpPr txBox="1">
            <a:spLocks noGrp="1"/>
          </p:cNvSpPr>
          <p:nvPr>
            <p:ph type="subTitle" idx="1"/>
          </p:nvPr>
        </p:nvSpPr>
        <p:spPr>
          <a:xfrm>
            <a:off x="1435643" y="2480111"/>
            <a:ext cx="3559500" cy="820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-28993" y="-17321"/>
            <a:ext cx="9005198" cy="5233269"/>
            <a:chOff x="-28993" y="-17321"/>
            <a:chExt cx="9005198" cy="5233269"/>
          </a:xfrm>
        </p:grpSpPr>
        <p:sp>
          <p:nvSpPr>
            <p:cNvPr id="21" name="Google Shape;21;p3"/>
            <p:cNvSpPr/>
            <p:nvPr/>
          </p:nvSpPr>
          <p:spPr>
            <a:xfrm flipH="1">
              <a:off x="2958247" y="0"/>
              <a:ext cx="5798615" cy="5215948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10800000">
              <a:off x="-28993" y="-17321"/>
              <a:ext cx="59058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>
              <a:off x="-36" y="0"/>
              <a:ext cx="2958283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8430774" y="0"/>
              <a:ext cx="545431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3282955" y="2450297"/>
            <a:ext cx="5149200" cy="841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2" hasCustomPrompt="1"/>
          </p:nvPr>
        </p:nvSpPr>
        <p:spPr>
          <a:xfrm>
            <a:off x="4672250" y="1382007"/>
            <a:ext cx="2370600" cy="102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3282955" y="3322837"/>
            <a:ext cx="5149200" cy="44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p21"/>
          <p:cNvGrpSpPr/>
          <p:nvPr/>
        </p:nvGrpSpPr>
        <p:grpSpPr>
          <a:xfrm>
            <a:off x="-2268975" y="-1698125"/>
            <a:ext cx="13080741" cy="8652422"/>
            <a:chOff x="-2268975" y="-1698125"/>
            <a:chExt cx="13080741" cy="8652422"/>
          </a:xfrm>
        </p:grpSpPr>
        <p:sp>
          <p:nvSpPr>
            <p:cNvPr id="192" name="Google Shape;192;p21"/>
            <p:cNvSpPr/>
            <p:nvPr/>
          </p:nvSpPr>
          <p:spPr>
            <a:xfrm flipH="1">
              <a:off x="3529702" y="-1698125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1"/>
            <p:cNvSpPr/>
            <p:nvPr/>
          </p:nvSpPr>
          <p:spPr>
            <a:xfrm rot="-5400000" flipH="1">
              <a:off x="5449519" y="1468181"/>
              <a:ext cx="6682569" cy="720058"/>
            </a:xfrm>
            <a:custGeom>
              <a:avLst/>
              <a:gdLst/>
              <a:ahLst/>
              <a:cxnLst/>
              <a:rect l="l" t="t" r="r" b="b"/>
              <a:pathLst>
                <a:path w="72781" h="10231" extrusionOk="0">
                  <a:moveTo>
                    <a:pt x="36506" y="1"/>
                  </a:moveTo>
                  <a:lnTo>
                    <a:pt x="18428" y="10171"/>
                  </a:lnTo>
                  <a:lnTo>
                    <a:pt x="0" y="10171"/>
                  </a:lnTo>
                  <a:lnTo>
                    <a:pt x="0" y="10230"/>
                  </a:lnTo>
                  <a:lnTo>
                    <a:pt x="18442" y="10230"/>
                  </a:lnTo>
                  <a:lnTo>
                    <a:pt x="36522" y="58"/>
                  </a:lnTo>
                  <a:lnTo>
                    <a:pt x="72780" y="58"/>
                  </a:lnTo>
                  <a:lnTo>
                    <a:pt x="7278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1"/>
            <p:cNvSpPr/>
            <p:nvPr/>
          </p:nvSpPr>
          <p:spPr>
            <a:xfrm rot="10800000">
              <a:off x="-2268975" y="-317043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1"/>
            <p:cNvSpPr/>
            <p:nvPr/>
          </p:nvSpPr>
          <p:spPr>
            <a:xfrm>
              <a:off x="291450" y="-1"/>
              <a:ext cx="421786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1"/>
            <p:cNvSpPr/>
            <p:nvPr/>
          </p:nvSpPr>
          <p:spPr>
            <a:xfrm>
              <a:off x="-6833" y="3279625"/>
              <a:ext cx="9157674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" name="Google Shape;197;p21"/>
          <p:cNvSpPr txBox="1">
            <a:spLocks noGrp="1"/>
          </p:cNvSpPr>
          <p:nvPr>
            <p:ph type="title"/>
          </p:nvPr>
        </p:nvSpPr>
        <p:spPr>
          <a:xfrm>
            <a:off x="4498838" y="1489617"/>
            <a:ext cx="3133200" cy="95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1"/>
          <p:cNvSpPr txBox="1">
            <a:spLocks noGrp="1"/>
          </p:cNvSpPr>
          <p:nvPr>
            <p:ph type="subTitle" idx="1"/>
          </p:nvPr>
        </p:nvSpPr>
        <p:spPr>
          <a:xfrm>
            <a:off x="4498850" y="2475650"/>
            <a:ext cx="3611400" cy="704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_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22"/>
          <p:cNvGrpSpPr/>
          <p:nvPr/>
        </p:nvGrpSpPr>
        <p:grpSpPr>
          <a:xfrm>
            <a:off x="-2268975" y="-2344425"/>
            <a:ext cx="13051766" cy="10622849"/>
            <a:chOff x="-2268975" y="-2344425"/>
            <a:chExt cx="13051766" cy="10622849"/>
          </a:xfrm>
        </p:grpSpPr>
        <p:sp>
          <p:nvSpPr>
            <p:cNvPr id="201" name="Google Shape;201;p22"/>
            <p:cNvSpPr/>
            <p:nvPr/>
          </p:nvSpPr>
          <p:spPr>
            <a:xfrm>
              <a:off x="-2268975" y="-2344425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2"/>
            <p:cNvSpPr/>
            <p:nvPr/>
          </p:nvSpPr>
          <p:spPr>
            <a:xfrm flipH="1">
              <a:off x="8437110" y="-1"/>
              <a:ext cx="421786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2"/>
            <p:cNvSpPr/>
            <p:nvPr/>
          </p:nvSpPr>
          <p:spPr>
            <a:xfrm rot="5400000">
              <a:off x="-2995207" y="1468181"/>
              <a:ext cx="6682569" cy="720058"/>
            </a:xfrm>
            <a:custGeom>
              <a:avLst/>
              <a:gdLst/>
              <a:ahLst/>
              <a:cxnLst/>
              <a:rect l="l" t="t" r="r" b="b"/>
              <a:pathLst>
                <a:path w="72781" h="10231" extrusionOk="0">
                  <a:moveTo>
                    <a:pt x="36506" y="1"/>
                  </a:moveTo>
                  <a:lnTo>
                    <a:pt x="18428" y="10171"/>
                  </a:lnTo>
                  <a:lnTo>
                    <a:pt x="0" y="10171"/>
                  </a:lnTo>
                  <a:lnTo>
                    <a:pt x="0" y="10230"/>
                  </a:lnTo>
                  <a:lnTo>
                    <a:pt x="18442" y="10230"/>
                  </a:lnTo>
                  <a:lnTo>
                    <a:pt x="36522" y="58"/>
                  </a:lnTo>
                  <a:lnTo>
                    <a:pt x="72780" y="58"/>
                  </a:lnTo>
                  <a:lnTo>
                    <a:pt x="7278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2"/>
            <p:cNvSpPr/>
            <p:nvPr/>
          </p:nvSpPr>
          <p:spPr>
            <a:xfrm rot="10800000" flipH="1">
              <a:off x="4984124" y="-317043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2"/>
            <p:cNvSpPr/>
            <p:nvPr/>
          </p:nvSpPr>
          <p:spPr>
            <a:xfrm flipH="1">
              <a:off x="-6837" y="4603752"/>
              <a:ext cx="9157674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" name="Google Shape;206;p22"/>
          <p:cNvSpPr txBox="1">
            <a:spLocks noGrp="1"/>
          </p:cNvSpPr>
          <p:nvPr>
            <p:ph type="title"/>
          </p:nvPr>
        </p:nvSpPr>
        <p:spPr>
          <a:xfrm>
            <a:off x="770027" y="1427213"/>
            <a:ext cx="3673200" cy="1067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2"/>
          <p:cNvSpPr txBox="1">
            <a:spLocks noGrp="1"/>
          </p:cNvSpPr>
          <p:nvPr>
            <p:ph type="subTitle" idx="1"/>
          </p:nvPr>
        </p:nvSpPr>
        <p:spPr>
          <a:xfrm>
            <a:off x="770032" y="2494261"/>
            <a:ext cx="3673200" cy="820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4_1_1_1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" name="Google Shape;209;p23"/>
          <p:cNvGrpSpPr/>
          <p:nvPr/>
        </p:nvGrpSpPr>
        <p:grpSpPr>
          <a:xfrm>
            <a:off x="-2268975" y="-2344425"/>
            <a:ext cx="13051766" cy="10622849"/>
            <a:chOff x="-2268975" y="-2344425"/>
            <a:chExt cx="13051766" cy="10622849"/>
          </a:xfrm>
        </p:grpSpPr>
        <p:sp>
          <p:nvSpPr>
            <p:cNvPr id="210" name="Google Shape;210;p23"/>
            <p:cNvSpPr/>
            <p:nvPr/>
          </p:nvSpPr>
          <p:spPr>
            <a:xfrm>
              <a:off x="-2268975" y="-2344425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3"/>
            <p:cNvSpPr/>
            <p:nvPr/>
          </p:nvSpPr>
          <p:spPr>
            <a:xfrm flipH="1">
              <a:off x="8437110" y="-1"/>
              <a:ext cx="421786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 rot="5400000">
              <a:off x="-2995207" y="1468181"/>
              <a:ext cx="6682569" cy="720058"/>
            </a:xfrm>
            <a:custGeom>
              <a:avLst/>
              <a:gdLst/>
              <a:ahLst/>
              <a:cxnLst/>
              <a:rect l="l" t="t" r="r" b="b"/>
              <a:pathLst>
                <a:path w="72781" h="10231" extrusionOk="0">
                  <a:moveTo>
                    <a:pt x="36506" y="1"/>
                  </a:moveTo>
                  <a:lnTo>
                    <a:pt x="18428" y="10171"/>
                  </a:lnTo>
                  <a:lnTo>
                    <a:pt x="0" y="10171"/>
                  </a:lnTo>
                  <a:lnTo>
                    <a:pt x="0" y="10230"/>
                  </a:lnTo>
                  <a:lnTo>
                    <a:pt x="18442" y="10230"/>
                  </a:lnTo>
                  <a:lnTo>
                    <a:pt x="36522" y="58"/>
                  </a:lnTo>
                  <a:lnTo>
                    <a:pt x="72780" y="58"/>
                  </a:lnTo>
                  <a:lnTo>
                    <a:pt x="7278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3"/>
            <p:cNvSpPr/>
            <p:nvPr/>
          </p:nvSpPr>
          <p:spPr>
            <a:xfrm rot="10800000" flipH="1">
              <a:off x="4984124" y="-317043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 flipH="1">
              <a:off x="-6837" y="4603752"/>
              <a:ext cx="9157674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" name="Google Shape;215;p23"/>
          <p:cNvSpPr txBox="1">
            <a:spLocks noGrp="1"/>
          </p:cNvSpPr>
          <p:nvPr>
            <p:ph type="title"/>
          </p:nvPr>
        </p:nvSpPr>
        <p:spPr>
          <a:xfrm>
            <a:off x="723381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3"/>
          <p:cNvSpPr txBox="1">
            <a:spLocks noGrp="1"/>
          </p:cNvSpPr>
          <p:nvPr>
            <p:ph type="subTitle" idx="1"/>
          </p:nvPr>
        </p:nvSpPr>
        <p:spPr>
          <a:xfrm>
            <a:off x="723375" y="951066"/>
            <a:ext cx="7704000" cy="3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4_1_1_1_1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Google Shape;218;p24"/>
          <p:cNvGrpSpPr/>
          <p:nvPr/>
        </p:nvGrpSpPr>
        <p:grpSpPr>
          <a:xfrm>
            <a:off x="-1659375" y="-2344425"/>
            <a:ext cx="13051766" cy="10622849"/>
            <a:chOff x="-1659375" y="-2344425"/>
            <a:chExt cx="13051766" cy="10622849"/>
          </a:xfrm>
        </p:grpSpPr>
        <p:sp>
          <p:nvSpPr>
            <p:cNvPr id="219" name="Google Shape;219;p24"/>
            <p:cNvSpPr/>
            <p:nvPr/>
          </p:nvSpPr>
          <p:spPr>
            <a:xfrm flipH="1">
              <a:off x="4110327" y="-2344425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4"/>
            <p:cNvSpPr/>
            <p:nvPr/>
          </p:nvSpPr>
          <p:spPr>
            <a:xfrm>
              <a:off x="264521" y="-1"/>
              <a:ext cx="421786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4"/>
            <p:cNvSpPr/>
            <p:nvPr/>
          </p:nvSpPr>
          <p:spPr>
            <a:xfrm rot="-5400000" flipH="1">
              <a:off x="5436054" y="1468181"/>
              <a:ext cx="6682569" cy="720058"/>
            </a:xfrm>
            <a:custGeom>
              <a:avLst/>
              <a:gdLst/>
              <a:ahLst/>
              <a:cxnLst/>
              <a:rect l="l" t="t" r="r" b="b"/>
              <a:pathLst>
                <a:path w="72781" h="10231" extrusionOk="0">
                  <a:moveTo>
                    <a:pt x="36506" y="1"/>
                  </a:moveTo>
                  <a:lnTo>
                    <a:pt x="18428" y="10171"/>
                  </a:lnTo>
                  <a:lnTo>
                    <a:pt x="0" y="10171"/>
                  </a:lnTo>
                  <a:lnTo>
                    <a:pt x="0" y="10230"/>
                  </a:lnTo>
                  <a:lnTo>
                    <a:pt x="18442" y="10230"/>
                  </a:lnTo>
                  <a:lnTo>
                    <a:pt x="36522" y="58"/>
                  </a:lnTo>
                  <a:lnTo>
                    <a:pt x="72780" y="58"/>
                  </a:lnTo>
                  <a:lnTo>
                    <a:pt x="7278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4"/>
            <p:cNvSpPr/>
            <p:nvPr/>
          </p:nvSpPr>
          <p:spPr>
            <a:xfrm rot="10800000">
              <a:off x="-1659375" y="-317043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/>
            <p:cNvSpPr/>
            <p:nvPr/>
          </p:nvSpPr>
          <p:spPr>
            <a:xfrm>
              <a:off x="-27420" y="4603752"/>
              <a:ext cx="9157674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4" name="Google Shape;224;p24"/>
          <p:cNvSpPr txBox="1">
            <a:spLocks noGrp="1"/>
          </p:cNvSpPr>
          <p:nvPr>
            <p:ph type="title"/>
          </p:nvPr>
        </p:nvSpPr>
        <p:spPr>
          <a:xfrm>
            <a:off x="723381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4"/>
          <p:cNvSpPr txBox="1">
            <a:spLocks noGrp="1"/>
          </p:cNvSpPr>
          <p:nvPr>
            <p:ph type="subTitle" idx="1"/>
          </p:nvPr>
        </p:nvSpPr>
        <p:spPr>
          <a:xfrm>
            <a:off x="723375" y="950006"/>
            <a:ext cx="7704000" cy="3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" name="Google Shape;227;p25"/>
          <p:cNvGrpSpPr/>
          <p:nvPr/>
        </p:nvGrpSpPr>
        <p:grpSpPr>
          <a:xfrm>
            <a:off x="-2268975" y="-2344425"/>
            <a:ext cx="13051766" cy="10766372"/>
            <a:chOff x="-2268975" y="-2344425"/>
            <a:chExt cx="13051766" cy="10766372"/>
          </a:xfrm>
        </p:grpSpPr>
        <p:sp>
          <p:nvSpPr>
            <p:cNvPr id="228" name="Google Shape;228;p25"/>
            <p:cNvSpPr/>
            <p:nvPr/>
          </p:nvSpPr>
          <p:spPr>
            <a:xfrm flipH="1">
              <a:off x="3500727" y="-2344425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5"/>
            <p:cNvSpPr/>
            <p:nvPr/>
          </p:nvSpPr>
          <p:spPr>
            <a:xfrm>
              <a:off x="291450" y="-1"/>
              <a:ext cx="421786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5"/>
            <p:cNvSpPr/>
            <p:nvPr/>
          </p:nvSpPr>
          <p:spPr>
            <a:xfrm rot="-5400000" flipH="1">
              <a:off x="5449519" y="1468181"/>
              <a:ext cx="6682569" cy="720058"/>
            </a:xfrm>
            <a:custGeom>
              <a:avLst/>
              <a:gdLst/>
              <a:ahLst/>
              <a:cxnLst/>
              <a:rect l="l" t="t" r="r" b="b"/>
              <a:pathLst>
                <a:path w="72781" h="10231" extrusionOk="0">
                  <a:moveTo>
                    <a:pt x="36506" y="1"/>
                  </a:moveTo>
                  <a:lnTo>
                    <a:pt x="18428" y="10171"/>
                  </a:lnTo>
                  <a:lnTo>
                    <a:pt x="0" y="10171"/>
                  </a:lnTo>
                  <a:lnTo>
                    <a:pt x="0" y="10230"/>
                  </a:lnTo>
                  <a:lnTo>
                    <a:pt x="18442" y="10230"/>
                  </a:lnTo>
                  <a:lnTo>
                    <a:pt x="36522" y="58"/>
                  </a:lnTo>
                  <a:lnTo>
                    <a:pt x="72780" y="58"/>
                  </a:lnTo>
                  <a:lnTo>
                    <a:pt x="7278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5"/>
            <p:cNvSpPr/>
            <p:nvPr/>
          </p:nvSpPr>
          <p:spPr>
            <a:xfrm rot="10800000">
              <a:off x="-2268975" y="-317043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5"/>
            <p:cNvSpPr/>
            <p:nvPr/>
          </p:nvSpPr>
          <p:spPr>
            <a:xfrm>
              <a:off x="-6795" y="4747275"/>
              <a:ext cx="9157674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" name="Google Shape;233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25"/>
          <p:cNvSpPr txBox="1">
            <a:spLocks noGrp="1"/>
          </p:cNvSpPr>
          <p:nvPr>
            <p:ph type="title" idx="2"/>
          </p:nvPr>
        </p:nvSpPr>
        <p:spPr>
          <a:xfrm>
            <a:off x="5260181" y="1603958"/>
            <a:ext cx="2583900" cy="39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5"/>
          <p:cNvSpPr txBox="1">
            <a:spLocks noGrp="1"/>
          </p:cNvSpPr>
          <p:nvPr>
            <p:ph type="title" idx="3"/>
          </p:nvPr>
        </p:nvSpPr>
        <p:spPr>
          <a:xfrm>
            <a:off x="5260216" y="3383837"/>
            <a:ext cx="2583900" cy="39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25"/>
          <p:cNvSpPr txBox="1">
            <a:spLocks noGrp="1"/>
          </p:cNvSpPr>
          <p:nvPr>
            <p:ph type="subTitle" idx="1"/>
          </p:nvPr>
        </p:nvSpPr>
        <p:spPr>
          <a:xfrm>
            <a:off x="5260133" y="3788071"/>
            <a:ext cx="2583900" cy="47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37" name="Google Shape;237;p25"/>
          <p:cNvSpPr txBox="1">
            <a:spLocks noGrp="1"/>
          </p:cNvSpPr>
          <p:nvPr>
            <p:ph type="subTitle" idx="4"/>
          </p:nvPr>
        </p:nvSpPr>
        <p:spPr>
          <a:xfrm>
            <a:off x="5260267" y="2008192"/>
            <a:ext cx="2583900" cy="47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oogle Shape;239;p26"/>
          <p:cNvGrpSpPr/>
          <p:nvPr/>
        </p:nvGrpSpPr>
        <p:grpSpPr>
          <a:xfrm>
            <a:off x="-1953883" y="-2344425"/>
            <a:ext cx="13051766" cy="10766372"/>
            <a:chOff x="-1953883" y="-2344425"/>
            <a:chExt cx="13051766" cy="10766372"/>
          </a:xfrm>
        </p:grpSpPr>
        <p:sp>
          <p:nvSpPr>
            <p:cNvPr id="240" name="Google Shape;240;p26"/>
            <p:cNvSpPr/>
            <p:nvPr/>
          </p:nvSpPr>
          <p:spPr>
            <a:xfrm>
              <a:off x="-1953883" y="-2344425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6"/>
            <p:cNvSpPr/>
            <p:nvPr/>
          </p:nvSpPr>
          <p:spPr>
            <a:xfrm flipH="1">
              <a:off x="8115672" y="-1"/>
              <a:ext cx="421786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6"/>
            <p:cNvSpPr/>
            <p:nvPr/>
          </p:nvSpPr>
          <p:spPr>
            <a:xfrm rot="5400000">
              <a:off x="-3303180" y="1468181"/>
              <a:ext cx="6682569" cy="720058"/>
            </a:xfrm>
            <a:custGeom>
              <a:avLst/>
              <a:gdLst/>
              <a:ahLst/>
              <a:cxnLst/>
              <a:rect l="l" t="t" r="r" b="b"/>
              <a:pathLst>
                <a:path w="72781" h="10231" extrusionOk="0">
                  <a:moveTo>
                    <a:pt x="36506" y="1"/>
                  </a:moveTo>
                  <a:lnTo>
                    <a:pt x="18428" y="10171"/>
                  </a:lnTo>
                  <a:lnTo>
                    <a:pt x="0" y="10171"/>
                  </a:lnTo>
                  <a:lnTo>
                    <a:pt x="0" y="10230"/>
                  </a:lnTo>
                  <a:lnTo>
                    <a:pt x="18442" y="10230"/>
                  </a:lnTo>
                  <a:lnTo>
                    <a:pt x="36522" y="58"/>
                  </a:lnTo>
                  <a:lnTo>
                    <a:pt x="72780" y="58"/>
                  </a:lnTo>
                  <a:lnTo>
                    <a:pt x="7278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6"/>
            <p:cNvSpPr/>
            <p:nvPr/>
          </p:nvSpPr>
          <p:spPr>
            <a:xfrm rot="10800000" flipH="1">
              <a:off x="5299215" y="-317043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6"/>
            <p:cNvSpPr/>
            <p:nvPr/>
          </p:nvSpPr>
          <p:spPr>
            <a:xfrm flipH="1">
              <a:off x="-321970" y="4747275"/>
              <a:ext cx="9157674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5" name="Google Shape;245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26"/>
          <p:cNvSpPr txBox="1">
            <a:spLocks noGrp="1"/>
          </p:cNvSpPr>
          <p:nvPr>
            <p:ph type="title" idx="2"/>
          </p:nvPr>
        </p:nvSpPr>
        <p:spPr>
          <a:xfrm>
            <a:off x="720975" y="1444850"/>
            <a:ext cx="3800400" cy="659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6"/>
          <p:cNvSpPr txBox="1">
            <a:spLocks noGrp="1"/>
          </p:cNvSpPr>
          <p:nvPr>
            <p:ph type="title" idx="3"/>
          </p:nvPr>
        </p:nvSpPr>
        <p:spPr>
          <a:xfrm>
            <a:off x="4622625" y="1444850"/>
            <a:ext cx="3800400" cy="659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6"/>
          <p:cNvSpPr txBox="1">
            <a:spLocks noGrp="1"/>
          </p:cNvSpPr>
          <p:nvPr>
            <p:ph type="subTitle" idx="1"/>
          </p:nvPr>
        </p:nvSpPr>
        <p:spPr>
          <a:xfrm>
            <a:off x="4622500" y="2227250"/>
            <a:ext cx="3800400" cy="19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249" name="Google Shape;249;p26"/>
          <p:cNvSpPr txBox="1">
            <a:spLocks noGrp="1"/>
          </p:cNvSpPr>
          <p:nvPr>
            <p:ph type="subTitle" idx="4"/>
          </p:nvPr>
        </p:nvSpPr>
        <p:spPr>
          <a:xfrm>
            <a:off x="721100" y="2227251"/>
            <a:ext cx="3800400" cy="19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" name="Google Shape;251;p27"/>
          <p:cNvGrpSpPr/>
          <p:nvPr/>
        </p:nvGrpSpPr>
        <p:grpSpPr>
          <a:xfrm>
            <a:off x="-2827723" y="-2344425"/>
            <a:ext cx="13610514" cy="10301472"/>
            <a:chOff x="-2827723" y="-2344425"/>
            <a:chExt cx="13610514" cy="10301472"/>
          </a:xfrm>
        </p:grpSpPr>
        <p:sp>
          <p:nvSpPr>
            <p:cNvPr id="252" name="Google Shape;252;p27"/>
            <p:cNvSpPr/>
            <p:nvPr/>
          </p:nvSpPr>
          <p:spPr>
            <a:xfrm flipH="1">
              <a:off x="3500727" y="-2344425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7"/>
            <p:cNvSpPr/>
            <p:nvPr/>
          </p:nvSpPr>
          <p:spPr>
            <a:xfrm flipH="1">
              <a:off x="8722218" y="89598"/>
              <a:ext cx="421786" cy="7301877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7"/>
            <p:cNvSpPr/>
            <p:nvPr/>
          </p:nvSpPr>
          <p:spPr>
            <a:xfrm rot="-5400000" flipH="1">
              <a:off x="-2612983" y="2452409"/>
              <a:ext cx="5946026" cy="720058"/>
            </a:xfrm>
            <a:custGeom>
              <a:avLst/>
              <a:gdLst/>
              <a:ahLst/>
              <a:cxnLst/>
              <a:rect l="l" t="t" r="r" b="b"/>
              <a:pathLst>
                <a:path w="72781" h="10231" extrusionOk="0">
                  <a:moveTo>
                    <a:pt x="36506" y="1"/>
                  </a:moveTo>
                  <a:lnTo>
                    <a:pt x="18428" y="10171"/>
                  </a:lnTo>
                  <a:lnTo>
                    <a:pt x="0" y="10171"/>
                  </a:lnTo>
                  <a:lnTo>
                    <a:pt x="0" y="10230"/>
                  </a:lnTo>
                  <a:lnTo>
                    <a:pt x="18442" y="10230"/>
                  </a:lnTo>
                  <a:lnTo>
                    <a:pt x="36522" y="58"/>
                  </a:lnTo>
                  <a:lnTo>
                    <a:pt x="72780" y="58"/>
                  </a:lnTo>
                  <a:lnTo>
                    <a:pt x="7278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7"/>
            <p:cNvSpPr/>
            <p:nvPr/>
          </p:nvSpPr>
          <p:spPr>
            <a:xfrm rot="10800000">
              <a:off x="-2268975" y="-317043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7"/>
            <p:cNvSpPr/>
            <p:nvPr/>
          </p:nvSpPr>
          <p:spPr>
            <a:xfrm>
              <a:off x="-2827723" y="428237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7" name="Google Shape;257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27"/>
          <p:cNvSpPr txBox="1">
            <a:spLocks noGrp="1"/>
          </p:cNvSpPr>
          <p:nvPr>
            <p:ph type="title" idx="2"/>
          </p:nvPr>
        </p:nvSpPr>
        <p:spPr>
          <a:xfrm>
            <a:off x="719999" y="1278825"/>
            <a:ext cx="4344000" cy="34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9" name="Google Shape;259;p27"/>
          <p:cNvSpPr txBox="1">
            <a:spLocks noGrp="1"/>
          </p:cNvSpPr>
          <p:nvPr>
            <p:ph type="subTitle" idx="1"/>
          </p:nvPr>
        </p:nvSpPr>
        <p:spPr>
          <a:xfrm>
            <a:off x="719999" y="1632150"/>
            <a:ext cx="4344000" cy="61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27"/>
          <p:cNvSpPr txBox="1">
            <a:spLocks noGrp="1"/>
          </p:cNvSpPr>
          <p:nvPr>
            <p:ph type="title" idx="3"/>
          </p:nvPr>
        </p:nvSpPr>
        <p:spPr>
          <a:xfrm>
            <a:off x="719999" y="2390625"/>
            <a:ext cx="4344000" cy="34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61" name="Google Shape;261;p27"/>
          <p:cNvSpPr txBox="1">
            <a:spLocks noGrp="1"/>
          </p:cNvSpPr>
          <p:nvPr>
            <p:ph type="subTitle" idx="4"/>
          </p:nvPr>
        </p:nvSpPr>
        <p:spPr>
          <a:xfrm>
            <a:off x="719999" y="2743900"/>
            <a:ext cx="4344000" cy="61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27"/>
          <p:cNvSpPr txBox="1">
            <a:spLocks noGrp="1"/>
          </p:cNvSpPr>
          <p:nvPr>
            <p:ph type="title" idx="5"/>
          </p:nvPr>
        </p:nvSpPr>
        <p:spPr>
          <a:xfrm>
            <a:off x="719999" y="3502425"/>
            <a:ext cx="4344000" cy="34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63" name="Google Shape;263;p27"/>
          <p:cNvSpPr txBox="1">
            <a:spLocks noGrp="1"/>
          </p:cNvSpPr>
          <p:nvPr>
            <p:ph type="subTitle" idx="6"/>
          </p:nvPr>
        </p:nvSpPr>
        <p:spPr>
          <a:xfrm>
            <a:off x="719999" y="3855700"/>
            <a:ext cx="4344000" cy="61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28"/>
          <p:cNvGrpSpPr/>
          <p:nvPr/>
        </p:nvGrpSpPr>
        <p:grpSpPr>
          <a:xfrm>
            <a:off x="-1623657" y="-2344425"/>
            <a:ext cx="13610514" cy="10301472"/>
            <a:chOff x="-1623657" y="-2344425"/>
            <a:chExt cx="13610514" cy="10301472"/>
          </a:xfrm>
        </p:grpSpPr>
        <p:sp>
          <p:nvSpPr>
            <p:cNvPr id="266" name="Google Shape;266;p28"/>
            <p:cNvSpPr/>
            <p:nvPr/>
          </p:nvSpPr>
          <p:spPr>
            <a:xfrm flipH="1">
              <a:off x="6333227" y="428237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-1623657" y="-2344425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 rot="5400000">
              <a:off x="5826091" y="2452409"/>
              <a:ext cx="5946026" cy="720058"/>
            </a:xfrm>
            <a:custGeom>
              <a:avLst/>
              <a:gdLst/>
              <a:ahLst/>
              <a:cxnLst/>
              <a:rect l="l" t="t" r="r" b="b"/>
              <a:pathLst>
                <a:path w="72781" h="10231" extrusionOk="0">
                  <a:moveTo>
                    <a:pt x="36506" y="1"/>
                  </a:moveTo>
                  <a:lnTo>
                    <a:pt x="18428" y="10171"/>
                  </a:lnTo>
                  <a:lnTo>
                    <a:pt x="0" y="10171"/>
                  </a:lnTo>
                  <a:lnTo>
                    <a:pt x="0" y="10230"/>
                  </a:lnTo>
                  <a:lnTo>
                    <a:pt x="18442" y="10230"/>
                  </a:lnTo>
                  <a:lnTo>
                    <a:pt x="36522" y="58"/>
                  </a:lnTo>
                  <a:lnTo>
                    <a:pt x="72780" y="58"/>
                  </a:lnTo>
                  <a:lnTo>
                    <a:pt x="7278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8"/>
            <p:cNvSpPr/>
            <p:nvPr/>
          </p:nvSpPr>
          <p:spPr>
            <a:xfrm rot="10800000" flipH="1">
              <a:off x="5629442" y="-317043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15130" y="89598"/>
              <a:ext cx="421786" cy="7301877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" name="Google Shape;271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28"/>
          <p:cNvSpPr txBox="1">
            <a:spLocks noGrp="1"/>
          </p:cNvSpPr>
          <p:nvPr>
            <p:ph type="title" idx="2"/>
          </p:nvPr>
        </p:nvSpPr>
        <p:spPr>
          <a:xfrm>
            <a:off x="2304909" y="1579650"/>
            <a:ext cx="1978200" cy="33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3" name="Google Shape;273;p28"/>
          <p:cNvSpPr txBox="1">
            <a:spLocks noGrp="1"/>
          </p:cNvSpPr>
          <p:nvPr>
            <p:ph type="subTitle" idx="1"/>
          </p:nvPr>
        </p:nvSpPr>
        <p:spPr>
          <a:xfrm>
            <a:off x="2304909" y="1920067"/>
            <a:ext cx="1978200" cy="665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28"/>
          <p:cNvSpPr txBox="1">
            <a:spLocks noGrp="1"/>
          </p:cNvSpPr>
          <p:nvPr>
            <p:ph type="title" idx="3"/>
          </p:nvPr>
        </p:nvSpPr>
        <p:spPr>
          <a:xfrm>
            <a:off x="5992613" y="1579650"/>
            <a:ext cx="1978200" cy="33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5" name="Google Shape;275;p28"/>
          <p:cNvSpPr txBox="1">
            <a:spLocks noGrp="1"/>
          </p:cNvSpPr>
          <p:nvPr>
            <p:ph type="subTitle" idx="4"/>
          </p:nvPr>
        </p:nvSpPr>
        <p:spPr>
          <a:xfrm>
            <a:off x="5992613" y="1920067"/>
            <a:ext cx="1978200" cy="665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28"/>
          <p:cNvSpPr txBox="1">
            <a:spLocks noGrp="1"/>
          </p:cNvSpPr>
          <p:nvPr>
            <p:ph type="title" idx="5"/>
          </p:nvPr>
        </p:nvSpPr>
        <p:spPr>
          <a:xfrm>
            <a:off x="2304909" y="3012950"/>
            <a:ext cx="1978200" cy="33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7" name="Google Shape;277;p28"/>
          <p:cNvSpPr txBox="1">
            <a:spLocks noGrp="1"/>
          </p:cNvSpPr>
          <p:nvPr>
            <p:ph type="subTitle" idx="6"/>
          </p:nvPr>
        </p:nvSpPr>
        <p:spPr>
          <a:xfrm>
            <a:off x="2304909" y="3353467"/>
            <a:ext cx="1978200" cy="665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28"/>
          <p:cNvSpPr txBox="1">
            <a:spLocks noGrp="1"/>
          </p:cNvSpPr>
          <p:nvPr>
            <p:ph type="title" idx="7"/>
          </p:nvPr>
        </p:nvSpPr>
        <p:spPr>
          <a:xfrm>
            <a:off x="5992613" y="3012950"/>
            <a:ext cx="1978200" cy="33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9" name="Google Shape;279;p28"/>
          <p:cNvSpPr txBox="1">
            <a:spLocks noGrp="1"/>
          </p:cNvSpPr>
          <p:nvPr>
            <p:ph type="subTitle" idx="8"/>
          </p:nvPr>
        </p:nvSpPr>
        <p:spPr>
          <a:xfrm>
            <a:off x="5992613" y="3353467"/>
            <a:ext cx="1978200" cy="665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" name="Google Shape;281;p29"/>
          <p:cNvGrpSpPr/>
          <p:nvPr/>
        </p:nvGrpSpPr>
        <p:grpSpPr>
          <a:xfrm>
            <a:off x="-2113591" y="-2358900"/>
            <a:ext cx="13273108" cy="10779222"/>
            <a:chOff x="-2113591" y="-2358900"/>
            <a:chExt cx="13273108" cy="10779222"/>
          </a:xfrm>
        </p:grpSpPr>
        <p:sp>
          <p:nvSpPr>
            <p:cNvPr id="282" name="Google Shape;282;p29"/>
            <p:cNvSpPr/>
            <p:nvPr/>
          </p:nvSpPr>
          <p:spPr>
            <a:xfrm flipH="1">
              <a:off x="-2113591" y="434892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9"/>
            <p:cNvSpPr/>
            <p:nvPr/>
          </p:nvSpPr>
          <p:spPr>
            <a:xfrm flipH="1">
              <a:off x="-63" y="-14475"/>
              <a:ext cx="722161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9"/>
            <p:cNvSpPr/>
            <p:nvPr/>
          </p:nvSpPr>
          <p:spPr>
            <a:xfrm>
              <a:off x="-1892250" y="-2358900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9"/>
            <p:cNvSpPr/>
            <p:nvPr/>
          </p:nvSpPr>
          <p:spPr>
            <a:xfrm rot="10800000" flipH="1">
              <a:off x="5360849" y="-331518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9"/>
            <p:cNvSpPr/>
            <p:nvPr/>
          </p:nvSpPr>
          <p:spPr>
            <a:xfrm flipH="1">
              <a:off x="3529488" y="4745650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9"/>
            <p:cNvSpPr/>
            <p:nvPr/>
          </p:nvSpPr>
          <p:spPr>
            <a:xfrm>
              <a:off x="8430891" y="-14475"/>
              <a:ext cx="459760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" name="Google Shape;288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29"/>
          <p:cNvSpPr txBox="1">
            <a:spLocks noGrp="1"/>
          </p:cNvSpPr>
          <p:nvPr>
            <p:ph type="title" idx="2"/>
          </p:nvPr>
        </p:nvSpPr>
        <p:spPr>
          <a:xfrm>
            <a:off x="719875" y="1315200"/>
            <a:ext cx="2450700" cy="36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0" name="Google Shape;290;p29"/>
          <p:cNvSpPr txBox="1">
            <a:spLocks noGrp="1"/>
          </p:cNvSpPr>
          <p:nvPr>
            <p:ph type="subTitle" idx="1"/>
          </p:nvPr>
        </p:nvSpPr>
        <p:spPr>
          <a:xfrm>
            <a:off x="719875" y="1675849"/>
            <a:ext cx="2450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9"/>
          <p:cNvSpPr txBox="1">
            <a:spLocks noGrp="1"/>
          </p:cNvSpPr>
          <p:nvPr>
            <p:ph type="title" idx="3"/>
          </p:nvPr>
        </p:nvSpPr>
        <p:spPr>
          <a:xfrm>
            <a:off x="719875" y="2454888"/>
            <a:ext cx="2450700" cy="36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2" name="Google Shape;292;p29"/>
          <p:cNvSpPr txBox="1">
            <a:spLocks noGrp="1"/>
          </p:cNvSpPr>
          <p:nvPr>
            <p:ph type="subTitle" idx="4"/>
          </p:nvPr>
        </p:nvSpPr>
        <p:spPr>
          <a:xfrm>
            <a:off x="719875" y="2815474"/>
            <a:ext cx="2450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29"/>
          <p:cNvSpPr txBox="1">
            <a:spLocks noGrp="1"/>
          </p:cNvSpPr>
          <p:nvPr>
            <p:ph type="title" idx="5"/>
          </p:nvPr>
        </p:nvSpPr>
        <p:spPr>
          <a:xfrm>
            <a:off x="719875" y="3594576"/>
            <a:ext cx="2450700" cy="36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4" name="Google Shape;294;p29"/>
          <p:cNvSpPr txBox="1">
            <a:spLocks noGrp="1"/>
          </p:cNvSpPr>
          <p:nvPr>
            <p:ph type="subTitle" idx="6"/>
          </p:nvPr>
        </p:nvSpPr>
        <p:spPr>
          <a:xfrm>
            <a:off x="719875" y="3955100"/>
            <a:ext cx="2450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29"/>
          <p:cNvSpPr txBox="1">
            <a:spLocks noGrp="1"/>
          </p:cNvSpPr>
          <p:nvPr>
            <p:ph type="title" idx="7"/>
          </p:nvPr>
        </p:nvSpPr>
        <p:spPr>
          <a:xfrm>
            <a:off x="5973425" y="3594576"/>
            <a:ext cx="2450700" cy="36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6" name="Google Shape;296;p29"/>
          <p:cNvSpPr txBox="1">
            <a:spLocks noGrp="1"/>
          </p:cNvSpPr>
          <p:nvPr>
            <p:ph type="subTitle" idx="8"/>
          </p:nvPr>
        </p:nvSpPr>
        <p:spPr>
          <a:xfrm>
            <a:off x="5973425" y="3955100"/>
            <a:ext cx="2450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29"/>
          <p:cNvSpPr txBox="1">
            <a:spLocks noGrp="1"/>
          </p:cNvSpPr>
          <p:nvPr>
            <p:ph type="title" idx="9"/>
          </p:nvPr>
        </p:nvSpPr>
        <p:spPr>
          <a:xfrm>
            <a:off x="5973425" y="1315075"/>
            <a:ext cx="2450700" cy="36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8" name="Google Shape;298;p29"/>
          <p:cNvSpPr txBox="1">
            <a:spLocks noGrp="1"/>
          </p:cNvSpPr>
          <p:nvPr>
            <p:ph type="subTitle" idx="13"/>
          </p:nvPr>
        </p:nvSpPr>
        <p:spPr>
          <a:xfrm>
            <a:off x="5973425" y="1675724"/>
            <a:ext cx="2450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29"/>
          <p:cNvSpPr txBox="1">
            <a:spLocks noGrp="1"/>
          </p:cNvSpPr>
          <p:nvPr>
            <p:ph type="title" idx="14"/>
          </p:nvPr>
        </p:nvSpPr>
        <p:spPr>
          <a:xfrm>
            <a:off x="5973425" y="2454826"/>
            <a:ext cx="2450700" cy="36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0" name="Google Shape;300;p29"/>
          <p:cNvSpPr txBox="1">
            <a:spLocks noGrp="1"/>
          </p:cNvSpPr>
          <p:nvPr>
            <p:ph type="subTitle" idx="15"/>
          </p:nvPr>
        </p:nvSpPr>
        <p:spPr>
          <a:xfrm>
            <a:off x="5973425" y="2815412"/>
            <a:ext cx="2450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2" name="Google Shape;302;p30"/>
          <p:cNvGrpSpPr/>
          <p:nvPr/>
        </p:nvGrpSpPr>
        <p:grpSpPr>
          <a:xfrm>
            <a:off x="-2268975" y="-3106425"/>
            <a:ext cx="13051766" cy="10171072"/>
            <a:chOff x="-2268975" y="-3106425"/>
            <a:chExt cx="13051766" cy="10171072"/>
          </a:xfrm>
        </p:grpSpPr>
        <p:sp>
          <p:nvSpPr>
            <p:cNvPr id="303" name="Google Shape;303;p30"/>
            <p:cNvSpPr/>
            <p:nvPr/>
          </p:nvSpPr>
          <p:spPr>
            <a:xfrm rot="10800000" flipH="1">
              <a:off x="4601852" y="-310642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0"/>
            <p:cNvSpPr/>
            <p:nvPr/>
          </p:nvSpPr>
          <p:spPr>
            <a:xfrm rot="10800000" flipH="1">
              <a:off x="8455799" y="-423198"/>
              <a:ext cx="389988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0"/>
            <p:cNvSpPr/>
            <p:nvPr/>
          </p:nvSpPr>
          <p:spPr>
            <a:xfrm rot="10800000">
              <a:off x="-51" y="-423198"/>
              <a:ext cx="727154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0"/>
            <p:cNvSpPr/>
            <p:nvPr/>
          </p:nvSpPr>
          <p:spPr>
            <a:xfrm rot="10800000" flipH="1">
              <a:off x="-1051793" y="-310642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0"/>
            <p:cNvSpPr/>
            <p:nvPr/>
          </p:nvSpPr>
          <p:spPr>
            <a:xfrm rot="10800000">
              <a:off x="3500727" y="4352861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0"/>
            <p:cNvSpPr/>
            <p:nvPr/>
          </p:nvSpPr>
          <p:spPr>
            <a:xfrm flipH="1">
              <a:off x="-2268975" y="4180719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9" name="Google Shape;309;p30"/>
          <p:cNvSpPr txBox="1">
            <a:spLocks noGrp="1"/>
          </p:cNvSpPr>
          <p:nvPr>
            <p:ph type="title" hasCustomPrompt="1"/>
          </p:nvPr>
        </p:nvSpPr>
        <p:spPr>
          <a:xfrm>
            <a:off x="2223600" y="776875"/>
            <a:ext cx="4696800" cy="662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0" name="Google Shape;310;p30"/>
          <p:cNvSpPr txBox="1">
            <a:spLocks noGrp="1"/>
          </p:cNvSpPr>
          <p:nvPr>
            <p:ph type="subTitle" idx="1"/>
          </p:nvPr>
        </p:nvSpPr>
        <p:spPr>
          <a:xfrm>
            <a:off x="2223600" y="1439125"/>
            <a:ext cx="4696800" cy="39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11" name="Google Shape;311;p30"/>
          <p:cNvSpPr txBox="1">
            <a:spLocks noGrp="1"/>
          </p:cNvSpPr>
          <p:nvPr>
            <p:ph type="title" idx="2" hasCustomPrompt="1"/>
          </p:nvPr>
        </p:nvSpPr>
        <p:spPr>
          <a:xfrm>
            <a:off x="2223600" y="2060802"/>
            <a:ext cx="4696800" cy="662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2" name="Google Shape;312;p30"/>
          <p:cNvSpPr txBox="1">
            <a:spLocks noGrp="1"/>
          </p:cNvSpPr>
          <p:nvPr>
            <p:ph type="subTitle" idx="3"/>
          </p:nvPr>
        </p:nvSpPr>
        <p:spPr>
          <a:xfrm>
            <a:off x="2223600" y="2723200"/>
            <a:ext cx="4696800" cy="39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13" name="Google Shape;313;p30"/>
          <p:cNvSpPr txBox="1">
            <a:spLocks noGrp="1"/>
          </p:cNvSpPr>
          <p:nvPr>
            <p:ph type="title" idx="4" hasCustomPrompt="1"/>
          </p:nvPr>
        </p:nvSpPr>
        <p:spPr>
          <a:xfrm>
            <a:off x="2223600" y="3344724"/>
            <a:ext cx="4696800" cy="68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4" name="Google Shape;314;p30"/>
          <p:cNvSpPr txBox="1">
            <a:spLocks noGrp="1"/>
          </p:cNvSpPr>
          <p:nvPr>
            <p:ph type="subTitle" idx="5"/>
          </p:nvPr>
        </p:nvSpPr>
        <p:spPr>
          <a:xfrm>
            <a:off x="2223600" y="4043075"/>
            <a:ext cx="4696800" cy="39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-2827723" y="-2344425"/>
            <a:ext cx="13610514" cy="10301472"/>
            <a:chOff x="-2827723" y="-2344425"/>
            <a:chExt cx="13610514" cy="10301472"/>
          </a:xfrm>
        </p:grpSpPr>
        <p:sp>
          <p:nvSpPr>
            <p:cNvPr id="30" name="Google Shape;30;p4"/>
            <p:cNvSpPr/>
            <p:nvPr/>
          </p:nvSpPr>
          <p:spPr>
            <a:xfrm flipH="1">
              <a:off x="3500727" y="-2344425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8722218" y="89598"/>
              <a:ext cx="421786" cy="7301877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 rot="-5400000" flipH="1">
              <a:off x="-2612983" y="2452409"/>
              <a:ext cx="5946026" cy="720058"/>
            </a:xfrm>
            <a:custGeom>
              <a:avLst/>
              <a:gdLst/>
              <a:ahLst/>
              <a:cxnLst/>
              <a:rect l="l" t="t" r="r" b="b"/>
              <a:pathLst>
                <a:path w="72781" h="10231" extrusionOk="0">
                  <a:moveTo>
                    <a:pt x="36506" y="1"/>
                  </a:moveTo>
                  <a:lnTo>
                    <a:pt x="18428" y="10171"/>
                  </a:lnTo>
                  <a:lnTo>
                    <a:pt x="0" y="10171"/>
                  </a:lnTo>
                  <a:lnTo>
                    <a:pt x="0" y="10230"/>
                  </a:lnTo>
                  <a:lnTo>
                    <a:pt x="18442" y="10230"/>
                  </a:lnTo>
                  <a:lnTo>
                    <a:pt x="36522" y="58"/>
                  </a:lnTo>
                  <a:lnTo>
                    <a:pt x="72780" y="58"/>
                  </a:lnTo>
                  <a:lnTo>
                    <a:pt x="7278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-2268975" y="-317043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-2827723" y="428237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723381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1"/>
          </p:nvPr>
        </p:nvSpPr>
        <p:spPr>
          <a:xfrm>
            <a:off x="723381" y="1001277"/>
            <a:ext cx="77040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" name="Google Shape;316;p31"/>
          <p:cNvGrpSpPr/>
          <p:nvPr/>
        </p:nvGrpSpPr>
        <p:grpSpPr>
          <a:xfrm>
            <a:off x="-2268975" y="-2344425"/>
            <a:ext cx="13051766" cy="10766372"/>
            <a:chOff x="-2268975" y="-2344425"/>
            <a:chExt cx="13051766" cy="10766372"/>
          </a:xfrm>
        </p:grpSpPr>
        <p:sp>
          <p:nvSpPr>
            <p:cNvPr id="317" name="Google Shape;317;p31"/>
            <p:cNvSpPr/>
            <p:nvPr/>
          </p:nvSpPr>
          <p:spPr>
            <a:xfrm flipH="1">
              <a:off x="3500727" y="-2344425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1"/>
            <p:cNvSpPr/>
            <p:nvPr/>
          </p:nvSpPr>
          <p:spPr>
            <a:xfrm>
              <a:off x="291450" y="-1"/>
              <a:ext cx="421786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1"/>
            <p:cNvSpPr/>
            <p:nvPr/>
          </p:nvSpPr>
          <p:spPr>
            <a:xfrm rot="-5400000" flipH="1">
              <a:off x="5449519" y="1468181"/>
              <a:ext cx="6682569" cy="720058"/>
            </a:xfrm>
            <a:custGeom>
              <a:avLst/>
              <a:gdLst/>
              <a:ahLst/>
              <a:cxnLst/>
              <a:rect l="l" t="t" r="r" b="b"/>
              <a:pathLst>
                <a:path w="72781" h="10231" extrusionOk="0">
                  <a:moveTo>
                    <a:pt x="36506" y="1"/>
                  </a:moveTo>
                  <a:lnTo>
                    <a:pt x="18428" y="10171"/>
                  </a:lnTo>
                  <a:lnTo>
                    <a:pt x="0" y="10171"/>
                  </a:lnTo>
                  <a:lnTo>
                    <a:pt x="0" y="10230"/>
                  </a:lnTo>
                  <a:lnTo>
                    <a:pt x="18442" y="10230"/>
                  </a:lnTo>
                  <a:lnTo>
                    <a:pt x="36522" y="58"/>
                  </a:lnTo>
                  <a:lnTo>
                    <a:pt x="72780" y="58"/>
                  </a:lnTo>
                  <a:lnTo>
                    <a:pt x="7278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1"/>
            <p:cNvSpPr/>
            <p:nvPr/>
          </p:nvSpPr>
          <p:spPr>
            <a:xfrm rot="10800000">
              <a:off x="-2268975" y="-317043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-6795" y="4747275"/>
              <a:ext cx="9157674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2" name="Google Shape;322;p31"/>
          <p:cNvSpPr txBox="1">
            <a:spLocks noGrp="1"/>
          </p:cNvSpPr>
          <p:nvPr>
            <p:ph type="title" hasCustomPrompt="1"/>
          </p:nvPr>
        </p:nvSpPr>
        <p:spPr>
          <a:xfrm>
            <a:off x="1166301" y="3065881"/>
            <a:ext cx="1520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23" name="Google Shape;323;p31"/>
          <p:cNvSpPr txBox="1">
            <a:spLocks noGrp="1"/>
          </p:cNvSpPr>
          <p:nvPr>
            <p:ph type="subTitle" idx="1"/>
          </p:nvPr>
        </p:nvSpPr>
        <p:spPr>
          <a:xfrm>
            <a:off x="732501" y="4101972"/>
            <a:ext cx="2388000" cy="4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24" name="Google Shape;324;p31"/>
          <p:cNvSpPr txBox="1">
            <a:spLocks noGrp="1"/>
          </p:cNvSpPr>
          <p:nvPr>
            <p:ph type="subTitle" idx="2"/>
          </p:nvPr>
        </p:nvSpPr>
        <p:spPr>
          <a:xfrm>
            <a:off x="732501" y="3697759"/>
            <a:ext cx="23880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5" name="Google Shape;325;p31"/>
          <p:cNvSpPr txBox="1">
            <a:spLocks noGrp="1"/>
          </p:cNvSpPr>
          <p:nvPr>
            <p:ph type="title" idx="3" hasCustomPrompt="1"/>
          </p:nvPr>
        </p:nvSpPr>
        <p:spPr>
          <a:xfrm>
            <a:off x="3818050" y="3065881"/>
            <a:ext cx="1520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26" name="Google Shape;326;p31"/>
          <p:cNvSpPr txBox="1">
            <a:spLocks noGrp="1"/>
          </p:cNvSpPr>
          <p:nvPr>
            <p:ph type="subTitle" idx="4"/>
          </p:nvPr>
        </p:nvSpPr>
        <p:spPr>
          <a:xfrm>
            <a:off x="3384250" y="4096122"/>
            <a:ext cx="2388000" cy="4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27" name="Google Shape;327;p31"/>
          <p:cNvSpPr txBox="1">
            <a:spLocks noGrp="1"/>
          </p:cNvSpPr>
          <p:nvPr>
            <p:ph type="subTitle" idx="5"/>
          </p:nvPr>
        </p:nvSpPr>
        <p:spPr>
          <a:xfrm>
            <a:off x="3384250" y="3697759"/>
            <a:ext cx="23880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8" name="Google Shape;328;p31"/>
          <p:cNvSpPr txBox="1">
            <a:spLocks noGrp="1"/>
          </p:cNvSpPr>
          <p:nvPr>
            <p:ph type="title" idx="6" hasCustomPrompt="1"/>
          </p:nvPr>
        </p:nvSpPr>
        <p:spPr>
          <a:xfrm>
            <a:off x="6469800" y="3065881"/>
            <a:ext cx="1520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29" name="Google Shape;329;p31"/>
          <p:cNvSpPr txBox="1">
            <a:spLocks noGrp="1"/>
          </p:cNvSpPr>
          <p:nvPr>
            <p:ph type="subTitle" idx="7"/>
          </p:nvPr>
        </p:nvSpPr>
        <p:spPr>
          <a:xfrm>
            <a:off x="6036000" y="4096122"/>
            <a:ext cx="2388000" cy="4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30" name="Google Shape;330;p31"/>
          <p:cNvSpPr txBox="1">
            <a:spLocks noGrp="1"/>
          </p:cNvSpPr>
          <p:nvPr>
            <p:ph type="subTitle" idx="8"/>
          </p:nvPr>
        </p:nvSpPr>
        <p:spPr>
          <a:xfrm>
            <a:off x="6036000" y="3697759"/>
            <a:ext cx="23880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1" name="Google Shape;331;p31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oogle Shape;333;p32"/>
          <p:cNvGrpSpPr/>
          <p:nvPr/>
        </p:nvGrpSpPr>
        <p:grpSpPr>
          <a:xfrm>
            <a:off x="-1953883" y="-2344425"/>
            <a:ext cx="13051766" cy="10399672"/>
            <a:chOff x="-1953883" y="-2344425"/>
            <a:chExt cx="13051766" cy="10399672"/>
          </a:xfrm>
        </p:grpSpPr>
        <p:sp>
          <p:nvSpPr>
            <p:cNvPr id="334" name="Google Shape;334;p32"/>
            <p:cNvSpPr/>
            <p:nvPr/>
          </p:nvSpPr>
          <p:spPr>
            <a:xfrm flipH="1">
              <a:off x="-1426575" y="438057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2"/>
            <p:cNvSpPr/>
            <p:nvPr/>
          </p:nvSpPr>
          <p:spPr>
            <a:xfrm>
              <a:off x="-1953883" y="-2344425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2"/>
            <p:cNvSpPr/>
            <p:nvPr/>
          </p:nvSpPr>
          <p:spPr>
            <a:xfrm flipH="1">
              <a:off x="211740" y="0"/>
              <a:ext cx="1140662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2"/>
            <p:cNvSpPr/>
            <p:nvPr/>
          </p:nvSpPr>
          <p:spPr>
            <a:xfrm rot="10800000" flipH="1">
              <a:off x="5299215" y="-317043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2"/>
            <p:cNvSpPr/>
            <p:nvPr/>
          </p:nvSpPr>
          <p:spPr>
            <a:xfrm>
              <a:off x="7688326" y="0"/>
              <a:ext cx="1140662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2"/>
            <p:cNvSpPr/>
            <p:nvPr/>
          </p:nvSpPr>
          <p:spPr>
            <a:xfrm flipH="1">
              <a:off x="4227071" y="438057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0" name="Google Shape;340;p32"/>
          <p:cNvSpPr txBox="1">
            <a:spLocks noGrp="1"/>
          </p:cNvSpPr>
          <p:nvPr>
            <p:ph type="title"/>
          </p:nvPr>
        </p:nvSpPr>
        <p:spPr>
          <a:xfrm>
            <a:off x="2313200" y="539500"/>
            <a:ext cx="4517700" cy="9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32"/>
          <p:cNvSpPr txBox="1">
            <a:spLocks noGrp="1"/>
          </p:cNvSpPr>
          <p:nvPr>
            <p:ph type="subTitle" idx="1"/>
          </p:nvPr>
        </p:nvSpPr>
        <p:spPr>
          <a:xfrm>
            <a:off x="2313150" y="2596250"/>
            <a:ext cx="4517700" cy="101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32"/>
          <p:cNvSpPr txBox="1"/>
          <p:nvPr/>
        </p:nvSpPr>
        <p:spPr>
          <a:xfrm>
            <a:off x="2044500" y="3750325"/>
            <a:ext cx="5055000" cy="5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CREDITS: </a:t>
            </a:r>
            <a:r>
              <a:rPr lang="en" sz="12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3"/>
          <p:cNvSpPr/>
          <p:nvPr/>
        </p:nvSpPr>
        <p:spPr>
          <a:xfrm rot="10800000" flipH="1">
            <a:off x="4601852" y="-3106425"/>
            <a:ext cx="5653630" cy="3674672"/>
          </a:xfrm>
          <a:custGeom>
            <a:avLst/>
            <a:gdLst/>
            <a:ahLst/>
            <a:cxnLst/>
            <a:rect l="l" t="t" r="r" b="b"/>
            <a:pathLst>
              <a:path w="69202" h="44979" extrusionOk="0">
                <a:moveTo>
                  <a:pt x="34600" y="63"/>
                </a:moveTo>
                <a:lnTo>
                  <a:pt x="69142" y="11282"/>
                </a:lnTo>
                <a:lnTo>
                  <a:pt x="69142" y="33698"/>
                </a:lnTo>
                <a:lnTo>
                  <a:pt x="34600" y="44917"/>
                </a:lnTo>
                <a:lnTo>
                  <a:pt x="59" y="33698"/>
                </a:lnTo>
                <a:lnTo>
                  <a:pt x="59" y="11282"/>
                </a:lnTo>
                <a:lnTo>
                  <a:pt x="34600" y="63"/>
                </a:lnTo>
                <a:close/>
                <a:moveTo>
                  <a:pt x="34600" y="0"/>
                </a:moveTo>
                <a:lnTo>
                  <a:pt x="21" y="11233"/>
                </a:lnTo>
                <a:lnTo>
                  <a:pt x="1" y="11240"/>
                </a:lnTo>
                <a:lnTo>
                  <a:pt x="1" y="33740"/>
                </a:lnTo>
                <a:lnTo>
                  <a:pt x="34591" y="44976"/>
                </a:lnTo>
                <a:lnTo>
                  <a:pt x="34600" y="44979"/>
                </a:lnTo>
                <a:lnTo>
                  <a:pt x="69181" y="33746"/>
                </a:lnTo>
                <a:lnTo>
                  <a:pt x="69201" y="33740"/>
                </a:lnTo>
                <a:lnTo>
                  <a:pt x="69201" y="11240"/>
                </a:lnTo>
                <a:lnTo>
                  <a:pt x="34610" y="3"/>
                </a:lnTo>
                <a:lnTo>
                  <a:pt x="34600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33"/>
          <p:cNvSpPr/>
          <p:nvPr/>
        </p:nvSpPr>
        <p:spPr>
          <a:xfrm rot="10800000" flipH="1">
            <a:off x="8455799" y="-423198"/>
            <a:ext cx="389988" cy="5143423"/>
          </a:xfrm>
          <a:custGeom>
            <a:avLst/>
            <a:gdLst/>
            <a:ahLst/>
            <a:cxnLst/>
            <a:rect l="l" t="t" r="r" b="b"/>
            <a:pathLst>
              <a:path w="52559" h="89377" extrusionOk="0">
                <a:moveTo>
                  <a:pt x="52499" y="0"/>
                </a:moveTo>
                <a:lnTo>
                  <a:pt x="52499" y="29388"/>
                </a:lnTo>
                <a:lnTo>
                  <a:pt x="16" y="58916"/>
                </a:lnTo>
                <a:lnTo>
                  <a:pt x="0" y="58924"/>
                </a:lnTo>
                <a:lnTo>
                  <a:pt x="0" y="89376"/>
                </a:lnTo>
                <a:lnTo>
                  <a:pt x="58" y="89376"/>
                </a:lnTo>
                <a:lnTo>
                  <a:pt x="58" y="58959"/>
                </a:lnTo>
                <a:lnTo>
                  <a:pt x="52542" y="29432"/>
                </a:lnTo>
                <a:lnTo>
                  <a:pt x="52558" y="29423"/>
                </a:lnTo>
                <a:lnTo>
                  <a:pt x="5255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3"/>
          <p:cNvSpPr/>
          <p:nvPr/>
        </p:nvSpPr>
        <p:spPr>
          <a:xfrm rot="10800000">
            <a:off x="-51" y="-423198"/>
            <a:ext cx="727154" cy="5143423"/>
          </a:xfrm>
          <a:custGeom>
            <a:avLst/>
            <a:gdLst/>
            <a:ahLst/>
            <a:cxnLst/>
            <a:rect l="l" t="t" r="r" b="b"/>
            <a:pathLst>
              <a:path w="52559" h="89377" extrusionOk="0">
                <a:moveTo>
                  <a:pt x="52499" y="0"/>
                </a:moveTo>
                <a:lnTo>
                  <a:pt x="52499" y="29388"/>
                </a:lnTo>
                <a:lnTo>
                  <a:pt x="16" y="58916"/>
                </a:lnTo>
                <a:lnTo>
                  <a:pt x="0" y="58924"/>
                </a:lnTo>
                <a:lnTo>
                  <a:pt x="0" y="89376"/>
                </a:lnTo>
                <a:lnTo>
                  <a:pt x="58" y="89376"/>
                </a:lnTo>
                <a:lnTo>
                  <a:pt x="58" y="58959"/>
                </a:lnTo>
                <a:lnTo>
                  <a:pt x="52542" y="29432"/>
                </a:lnTo>
                <a:lnTo>
                  <a:pt x="52558" y="29423"/>
                </a:lnTo>
                <a:lnTo>
                  <a:pt x="5255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33"/>
          <p:cNvSpPr/>
          <p:nvPr/>
        </p:nvSpPr>
        <p:spPr>
          <a:xfrm rot="10800000" flipH="1">
            <a:off x="-1051793" y="-3106425"/>
            <a:ext cx="5653630" cy="3674672"/>
          </a:xfrm>
          <a:custGeom>
            <a:avLst/>
            <a:gdLst/>
            <a:ahLst/>
            <a:cxnLst/>
            <a:rect l="l" t="t" r="r" b="b"/>
            <a:pathLst>
              <a:path w="69202" h="44979" extrusionOk="0">
                <a:moveTo>
                  <a:pt x="34600" y="63"/>
                </a:moveTo>
                <a:lnTo>
                  <a:pt x="69142" y="11282"/>
                </a:lnTo>
                <a:lnTo>
                  <a:pt x="69142" y="33698"/>
                </a:lnTo>
                <a:lnTo>
                  <a:pt x="34600" y="44917"/>
                </a:lnTo>
                <a:lnTo>
                  <a:pt x="59" y="33698"/>
                </a:lnTo>
                <a:lnTo>
                  <a:pt x="59" y="11282"/>
                </a:lnTo>
                <a:lnTo>
                  <a:pt x="34600" y="63"/>
                </a:lnTo>
                <a:close/>
                <a:moveTo>
                  <a:pt x="34600" y="0"/>
                </a:moveTo>
                <a:lnTo>
                  <a:pt x="21" y="11233"/>
                </a:lnTo>
                <a:lnTo>
                  <a:pt x="1" y="11240"/>
                </a:lnTo>
                <a:lnTo>
                  <a:pt x="1" y="33740"/>
                </a:lnTo>
                <a:lnTo>
                  <a:pt x="34591" y="44976"/>
                </a:lnTo>
                <a:lnTo>
                  <a:pt x="34600" y="44979"/>
                </a:lnTo>
                <a:lnTo>
                  <a:pt x="69181" y="33746"/>
                </a:lnTo>
                <a:lnTo>
                  <a:pt x="69201" y="33740"/>
                </a:lnTo>
                <a:lnTo>
                  <a:pt x="69201" y="11240"/>
                </a:lnTo>
                <a:lnTo>
                  <a:pt x="34610" y="3"/>
                </a:lnTo>
                <a:lnTo>
                  <a:pt x="34600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3"/>
          <p:cNvSpPr/>
          <p:nvPr/>
        </p:nvSpPr>
        <p:spPr>
          <a:xfrm rot="10800000">
            <a:off x="3500727" y="4352861"/>
            <a:ext cx="7282065" cy="2711785"/>
          </a:xfrm>
          <a:custGeom>
            <a:avLst/>
            <a:gdLst/>
            <a:ahLst/>
            <a:cxnLst/>
            <a:rect l="l" t="t" r="r" b="b"/>
            <a:pathLst>
              <a:path w="51061" h="33193" extrusionOk="0">
                <a:moveTo>
                  <a:pt x="25531" y="63"/>
                </a:moveTo>
                <a:lnTo>
                  <a:pt x="51001" y="8336"/>
                </a:lnTo>
                <a:lnTo>
                  <a:pt x="51001" y="24858"/>
                </a:lnTo>
                <a:lnTo>
                  <a:pt x="25531" y="33131"/>
                </a:lnTo>
                <a:lnTo>
                  <a:pt x="60" y="24858"/>
                </a:lnTo>
                <a:lnTo>
                  <a:pt x="60" y="8336"/>
                </a:lnTo>
                <a:lnTo>
                  <a:pt x="25531" y="63"/>
                </a:lnTo>
                <a:close/>
                <a:moveTo>
                  <a:pt x="25531" y="0"/>
                </a:moveTo>
                <a:lnTo>
                  <a:pt x="21" y="8287"/>
                </a:lnTo>
                <a:lnTo>
                  <a:pt x="1" y="8294"/>
                </a:lnTo>
                <a:lnTo>
                  <a:pt x="1" y="24900"/>
                </a:lnTo>
                <a:lnTo>
                  <a:pt x="25522" y="33190"/>
                </a:lnTo>
                <a:lnTo>
                  <a:pt x="25531" y="33193"/>
                </a:lnTo>
                <a:lnTo>
                  <a:pt x="51040" y="24908"/>
                </a:lnTo>
                <a:lnTo>
                  <a:pt x="51060" y="24900"/>
                </a:lnTo>
                <a:lnTo>
                  <a:pt x="51060" y="8294"/>
                </a:lnTo>
                <a:lnTo>
                  <a:pt x="25539" y="4"/>
                </a:lnTo>
                <a:lnTo>
                  <a:pt x="25531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3"/>
          <p:cNvSpPr/>
          <p:nvPr/>
        </p:nvSpPr>
        <p:spPr>
          <a:xfrm flipH="1">
            <a:off x="-2268975" y="4180719"/>
            <a:ext cx="5798668" cy="856546"/>
          </a:xfrm>
          <a:custGeom>
            <a:avLst/>
            <a:gdLst/>
            <a:ahLst/>
            <a:cxnLst/>
            <a:rect l="l" t="t" r="r" b="b"/>
            <a:pathLst>
              <a:path w="58982" h="19046" extrusionOk="0">
                <a:moveTo>
                  <a:pt x="33758" y="1"/>
                </a:moveTo>
                <a:lnTo>
                  <a:pt x="0" y="18994"/>
                </a:lnTo>
                <a:lnTo>
                  <a:pt x="28" y="19045"/>
                </a:lnTo>
                <a:lnTo>
                  <a:pt x="33774" y="60"/>
                </a:lnTo>
                <a:lnTo>
                  <a:pt x="58982" y="60"/>
                </a:lnTo>
                <a:lnTo>
                  <a:pt x="58982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" name="Google Shape;351;p34"/>
          <p:cNvGrpSpPr/>
          <p:nvPr/>
        </p:nvGrpSpPr>
        <p:grpSpPr>
          <a:xfrm>
            <a:off x="-1840750" y="-3106425"/>
            <a:ext cx="13080741" cy="8824597"/>
            <a:chOff x="-1840750" y="-3106425"/>
            <a:chExt cx="13080741" cy="8824597"/>
          </a:xfrm>
        </p:grpSpPr>
        <p:sp>
          <p:nvSpPr>
            <p:cNvPr id="352" name="Google Shape;352;p34"/>
            <p:cNvSpPr/>
            <p:nvPr/>
          </p:nvSpPr>
          <p:spPr>
            <a:xfrm rot="10800000">
              <a:off x="-1284466" y="-310642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4"/>
            <p:cNvSpPr/>
            <p:nvPr/>
          </p:nvSpPr>
          <p:spPr>
            <a:xfrm rot="10800000">
              <a:off x="323230" y="52"/>
              <a:ext cx="389988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4"/>
            <p:cNvSpPr/>
            <p:nvPr/>
          </p:nvSpPr>
          <p:spPr>
            <a:xfrm rot="10800000" flipH="1">
              <a:off x="8430764" y="40"/>
              <a:ext cx="727154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4"/>
            <p:cNvSpPr/>
            <p:nvPr/>
          </p:nvSpPr>
          <p:spPr>
            <a:xfrm rot="10800000">
              <a:off x="4369179" y="-310642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4"/>
            <p:cNvSpPr/>
            <p:nvPr/>
          </p:nvSpPr>
          <p:spPr>
            <a:xfrm rot="10800000" flipH="1">
              <a:off x="-1840750" y="3006386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4"/>
            <p:cNvSpPr/>
            <p:nvPr/>
          </p:nvSpPr>
          <p:spPr>
            <a:xfrm>
              <a:off x="5441324" y="4180719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5"/>
          <p:cNvGrpSpPr/>
          <p:nvPr/>
        </p:nvGrpSpPr>
        <p:grpSpPr>
          <a:xfrm>
            <a:off x="-2268975" y="-2344425"/>
            <a:ext cx="13051766" cy="10156772"/>
            <a:chOff x="-2268975" y="-2344425"/>
            <a:chExt cx="13051766" cy="10156772"/>
          </a:xfrm>
        </p:grpSpPr>
        <p:sp>
          <p:nvSpPr>
            <p:cNvPr id="39" name="Google Shape;39;p5"/>
            <p:cNvSpPr/>
            <p:nvPr/>
          </p:nvSpPr>
          <p:spPr>
            <a:xfrm flipH="1">
              <a:off x="3500727" y="-2344425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291450" y="-1"/>
              <a:ext cx="421786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5"/>
            <p:cNvSpPr/>
            <p:nvPr/>
          </p:nvSpPr>
          <p:spPr>
            <a:xfrm rot="-5400000" flipH="1">
              <a:off x="5449519" y="1468181"/>
              <a:ext cx="6682569" cy="720058"/>
            </a:xfrm>
            <a:custGeom>
              <a:avLst/>
              <a:gdLst/>
              <a:ahLst/>
              <a:cxnLst/>
              <a:rect l="l" t="t" r="r" b="b"/>
              <a:pathLst>
                <a:path w="72781" h="10231" extrusionOk="0">
                  <a:moveTo>
                    <a:pt x="36506" y="1"/>
                  </a:moveTo>
                  <a:lnTo>
                    <a:pt x="18428" y="10171"/>
                  </a:lnTo>
                  <a:lnTo>
                    <a:pt x="0" y="10171"/>
                  </a:lnTo>
                  <a:lnTo>
                    <a:pt x="0" y="10230"/>
                  </a:lnTo>
                  <a:lnTo>
                    <a:pt x="18442" y="10230"/>
                  </a:lnTo>
                  <a:lnTo>
                    <a:pt x="36522" y="58"/>
                  </a:lnTo>
                  <a:lnTo>
                    <a:pt x="72780" y="58"/>
                  </a:lnTo>
                  <a:lnTo>
                    <a:pt x="7278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5"/>
            <p:cNvSpPr/>
            <p:nvPr/>
          </p:nvSpPr>
          <p:spPr>
            <a:xfrm rot="10800000">
              <a:off x="-2268975" y="-317043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5"/>
            <p:cNvSpPr/>
            <p:nvPr/>
          </p:nvSpPr>
          <p:spPr>
            <a:xfrm>
              <a:off x="-6795" y="4137675"/>
              <a:ext cx="9157674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" name="Google Shape;44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title" idx="2"/>
          </p:nvPr>
        </p:nvSpPr>
        <p:spPr>
          <a:xfrm>
            <a:off x="765208" y="2672940"/>
            <a:ext cx="3757200" cy="39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title" idx="3"/>
          </p:nvPr>
        </p:nvSpPr>
        <p:spPr>
          <a:xfrm>
            <a:off x="4621592" y="2672940"/>
            <a:ext cx="3757200" cy="39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1"/>
          </p:nvPr>
        </p:nvSpPr>
        <p:spPr>
          <a:xfrm>
            <a:off x="4621592" y="3070490"/>
            <a:ext cx="3757200" cy="79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4"/>
          </p:nvPr>
        </p:nvSpPr>
        <p:spPr>
          <a:xfrm>
            <a:off x="765208" y="3070490"/>
            <a:ext cx="3757200" cy="79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6"/>
          <p:cNvGrpSpPr/>
          <p:nvPr/>
        </p:nvGrpSpPr>
        <p:grpSpPr>
          <a:xfrm>
            <a:off x="-2268975" y="-2344425"/>
            <a:ext cx="13051766" cy="10766372"/>
            <a:chOff x="-2268975" y="-2344425"/>
            <a:chExt cx="13051766" cy="10766372"/>
          </a:xfrm>
        </p:grpSpPr>
        <p:sp>
          <p:nvSpPr>
            <p:cNvPr id="51" name="Google Shape;51;p6"/>
            <p:cNvSpPr/>
            <p:nvPr/>
          </p:nvSpPr>
          <p:spPr>
            <a:xfrm flipH="1">
              <a:off x="3500727" y="-2344425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6"/>
            <p:cNvSpPr/>
            <p:nvPr/>
          </p:nvSpPr>
          <p:spPr>
            <a:xfrm>
              <a:off x="291450" y="-1"/>
              <a:ext cx="421786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 rot="-5400000" flipH="1">
              <a:off x="5449519" y="1468181"/>
              <a:ext cx="6682569" cy="720058"/>
            </a:xfrm>
            <a:custGeom>
              <a:avLst/>
              <a:gdLst/>
              <a:ahLst/>
              <a:cxnLst/>
              <a:rect l="l" t="t" r="r" b="b"/>
              <a:pathLst>
                <a:path w="72781" h="10231" extrusionOk="0">
                  <a:moveTo>
                    <a:pt x="36506" y="1"/>
                  </a:moveTo>
                  <a:lnTo>
                    <a:pt x="18428" y="10171"/>
                  </a:lnTo>
                  <a:lnTo>
                    <a:pt x="0" y="10171"/>
                  </a:lnTo>
                  <a:lnTo>
                    <a:pt x="0" y="10230"/>
                  </a:lnTo>
                  <a:lnTo>
                    <a:pt x="18442" y="10230"/>
                  </a:lnTo>
                  <a:lnTo>
                    <a:pt x="36522" y="58"/>
                  </a:lnTo>
                  <a:lnTo>
                    <a:pt x="72780" y="58"/>
                  </a:lnTo>
                  <a:lnTo>
                    <a:pt x="7278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6"/>
            <p:cNvSpPr/>
            <p:nvPr/>
          </p:nvSpPr>
          <p:spPr>
            <a:xfrm rot="10800000">
              <a:off x="-2268975" y="-317043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6"/>
            <p:cNvSpPr/>
            <p:nvPr/>
          </p:nvSpPr>
          <p:spPr>
            <a:xfrm>
              <a:off x="-6795" y="4747275"/>
              <a:ext cx="9157674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7"/>
          <p:cNvGrpSpPr/>
          <p:nvPr/>
        </p:nvGrpSpPr>
        <p:grpSpPr>
          <a:xfrm>
            <a:off x="-2113591" y="-2358900"/>
            <a:ext cx="13273108" cy="10550622"/>
            <a:chOff x="-2113591" y="-2358900"/>
            <a:chExt cx="13273108" cy="10550622"/>
          </a:xfrm>
        </p:grpSpPr>
        <p:sp>
          <p:nvSpPr>
            <p:cNvPr id="59" name="Google Shape;59;p7"/>
            <p:cNvSpPr/>
            <p:nvPr/>
          </p:nvSpPr>
          <p:spPr>
            <a:xfrm flipH="1">
              <a:off x="-30" y="-14475"/>
              <a:ext cx="1457855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-1892250" y="-2358900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 rot="10800000" flipH="1">
              <a:off x="5360849" y="-331518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8430891" y="-14475"/>
              <a:ext cx="459760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 flipH="1">
              <a:off x="-2113591" y="358692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 flipH="1">
              <a:off x="3529488" y="4517050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subTitle" idx="1"/>
          </p:nvPr>
        </p:nvSpPr>
        <p:spPr>
          <a:xfrm>
            <a:off x="4084000" y="1621950"/>
            <a:ext cx="4343400" cy="24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8"/>
          <p:cNvGrpSpPr/>
          <p:nvPr/>
        </p:nvGrpSpPr>
        <p:grpSpPr>
          <a:xfrm>
            <a:off x="-1953883" y="-2344425"/>
            <a:ext cx="13051766" cy="10171072"/>
            <a:chOff x="-1953883" y="-2344425"/>
            <a:chExt cx="13051766" cy="10171072"/>
          </a:xfrm>
        </p:grpSpPr>
        <p:sp>
          <p:nvSpPr>
            <p:cNvPr id="69" name="Google Shape;69;p8"/>
            <p:cNvSpPr/>
            <p:nvPr/>
          </p:nvSpPr>
          <p:spPr>
            <a:xfrm flipH="1">
              <a:off x="-1426575" y="415197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-1953883" y="-2344425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 flipH="1">
              <a:off x="-16865" y="0"/>
              <a:ext cx="1413049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10800000" flipH="1">
              <a:off x="5299215" y="-317043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7117633" y="0"/>
              <a:ext cx="1711321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4227071" y="415197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8"/>
          <p:cNvSpPr txBox="1">
            <a:spLocks noGrp="1"/>
          </p:cNvSpPr>
          <p:nvPr>
            <p:ph type="title"/>
          </p:nvPr>
        </p:nvSpPr>
        <p:spPr>
          <a:xfrm>
            <a:off x="1207800" y="851300"/>
            <a:ext cx="67284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9"/>
          <p:cNvGrpSpPr/>
          <p:nvPr/>
        </p:nvGrpSpPr>
        <p:grpSpPr>
          <a:xfrm>
            <a:off x="-2268975" y="-2344425"/>
            <a:ext cx="13051766" cy="10171072"/>
            <a:chOff x="-2268975" y="-2344425"/>
            <a:chExt cx="13051766" cy="10171072"/>
          </a:xfrm>
        </p:grpSpPr>
        <p:sp>
          <p:nvSpPr>
            <p:cNvPr id="78" name="Google Shape;78;p9"/>
            <p:cNvSpPr/>
            <p:nvPr/>
          </p:nvSpPr>
          <p:spPr>
            <a:xfrm>
              <a:off x="4601852" y="415197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9"/>
            <p:cNvSpPr/>
            <p:nvPr/>
          </p:nvSpPr>
          <p:spPr>
            <a:xfrm flipH="1">
              <a:off x="3500727" y="-2344425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>
              <a:off x="7432725" y="0"/>
              <a:ext cx="1413049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9"/>
            <p:cNvSpPr/>
            <p:nvPr/>
          </p:nvSpPr>
          <p:spPr>
            <a:xfrm rot="10800000">
              <a:off x="-2268975" y="-317043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9"/>
            <p:cNvSpPr/>
            <p:nvPr/>
          </p:nvSpPr>
          <p:spPr>
            <a:xfrm flipH="1">
              <a:off x="-46" y="0"/>
              <a:ext cx="1711321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9"/>
            <p:cNvSpPr/>
            <p:nvPr/>
          </p:nvSpPr>
          <p:spPr>
            <a:xfrm>
              <a:off x="-1051793" y="415197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9"/>
          <p:cNvSpPr txBox="1">
            <a:spLocks noGrp="1"/>
          </p:cNvSpPr>
          <p:nvPr>
            <p:ph type="title"/>
          </p:nvPr>
        </p:nvSpPr>
        <p:spPr>
          <a:xfrm>
            <a:off x="1932913" y="1242800"/>
            <a:ext cx="5278200" cy="19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subTitle" idx="1"/>
          </p:nvPr>
        </p:nvSpPr>
        <p:spPr>
          <a:xfrm>
            <a:off x="1932921" y="3198400"/>
            <a:ext cx="5278200" cy="7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0"/>
          <p:cNvSpPr txBox="1">
            <a:spLocks noGrp="1"/>
          </p:cNvSpPr>
          <p:nvPr>
            <p:ph type="title"/>
          </p:nvPr>
        </p:nvSpPr>
        <p:spPr>
          <a:xfrm>
            <a:off x="4955975" y="608175"/>
            <a:ext cx="3474900" cy="22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88" name="Google Shape;88;p10"/>
          <p:cNvGrpSpPr/>
          <p:nvPr/>
        </p:nvGrpSpPr>
        <p:grpSpPr>
          <a:xfrm>
            <a:off x="-2268975" y="-2344425"/>
            <a:ext cx="13051766" cy="10171072"/>
            <a:chOff x="-2268975" y="-2344425"/>
            <a:chExt cx="13051766" cy="10171072"/>
          </a:xfrm>
        </p:grpSpPr>
        <p:sp>
          <p:nvSpPr>
            <p:cNvPr id="89" name="Google Shape;89;p10"/>
            <p:cNvSpPr/>
            <p:nvPr/>
          </p:nvSpPr>
          <p:spPr>
            <a:xfrm>
              <a:off x="4601852" y="415197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0"/>
            <p:cNvSpPr/>
            <p:nvPr/>
          </p:nvSpPr>
          <p:spPr>
            <a:xfrm flipH="1">
              <a:off x="3500727" y="-2344425"/>
              <a:ext cx="7282065" cy="2711785"/>
            </a:xfrm>
            <a:custGeom>
              <a:avLst/>
              <a:gdLst/>
              <a:ahLst/>
              <a:cxnLst/>
              <a:rect l="l" t="t" r="r" b="b"/>
              <a:pathLst>
                <a:path w="51061" h="33193" extrusionOk="0">
                  <a:moveTo>
                    <a:pt x="25531" y="63"/>
                  </a:moveTo>
                  <a:lnTo>
                    <a:pt x="51001" y="8336"/>
                  </a:lnTo>
                  <a:lnTo>
                    <a:pt x="51001" y="24858"/>
                  </a:lnTo>
                  <a:lnTo>
                    <a:pt x="25531" y="33131"/>
                  </a:lnTo>
                  <a:lnTo>
                    <a:pt x="60" y="24858"/>
                  </a:lnTo>
                  <a:lnTo>
                    <a:pt x="60" y="8336"/>
                  </a:lnTo>
                  <a:lnTo>
                    <a:pt x="25531" y="63"/>
                  </a:lnTo>
                  <a:close/>
                  <a:moveTo>
                    <a:pt x="25531" y="0"/>
                  </a:moveTo>
                  <a:lnTo>
                    <a:pt x="21" y="8287"/>
                  </a:lnTo>
                  <a:lnTo>
                    <a:pt x="1" y="8294"/>
                  </a:lnTo>
                  <a:lnTo>
                    <a:pt x="1" y="24900"/>
                  </a:lnTo>
                  <a:lnTo>
                    <a:pt x="25522" y="33190"/>
                  </a:lnTo>
                  <a:lnTo>
                    <a:pt x="25531" y="33193"/>
                  </a:lnTo>
                  <a:lnTo>
                    <a:pt x="51040" y="24908"/>
                  </a:lnTo>
                  <a:lnTo>
                    <a:pt x="51060" y="24900"/>
                  </a:lnTo>
                  <a:lnTo>
                    <a:pt x="51060" y="8294"/>
                  </a:lnTo>
                  <a:lnTo>
                    <a:pt x="25539" y="4"/>
                  </a:lnTo>
                  <a:lnTo>
                    <a:pt x="25531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0"/>
            <p:cNvSpPr/>
            <p:nvPr/>
          </p:nvSpPr>
          <p:spPr>
            <a:xfrm>
              <a:off x="8133175" y="0"/>
              <a:ext cx="1413049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0"/>
            <p:cNvSpPr/>
            <p:nvPr/>
          </p:nvSpPr>
          <p:spPr>
            <a:xfrm rot="10800000">
              <a:off x="-2268975" y="-317043"/>
              <a:ext cx="5798668" cy="856546"/>
            </a:xfrm>
            <a:custGeom>
              <a:avLst/>
              <a:gdLst/>
              <a:ahLst/>
              <a:cxnLst/>
              <a:rect l="l" t="t" r="r" b="b"/>
              <a:pathLst>
                <a:path w="58982" h="19046" extrusionOk="0">
                  <a:moveTo>
                    <a:pt x="33758" y="1"/>
                  </a:moveTo>
                  <a:lnTo>
                    <a:pt x="0" y="18994"/>
                  </a:lnTo>
                  <a:lnTo>
                    <a:pt x="28" y="19045"/>
                  </a:lnTo>
                  <a:lnTo>
                    <a:pt x="33774" y="60"/>
                  </a:lnTo>
                  <a:lnTo>
                    <a:pt x="58982" y="60"/>
                  </a:lnTo>
                  <a:lnTo>
                    <a:pt x="5898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0"/>
            <p:cNvSpPr/>
            <p:nvPr/>
          </p:nvSpPr>
          <p:spPr>
            <a:xfrm flipH="1">
              <a:off x="-357146" y="0"/>
              <a:ext cx="1711321" cy="5143423"/>
            </a:xfrm>
            <a:custGeom>
              <a:avLst/>
              <a:gdLst/>
              <a:ahLst/>
              <a:cxnLst/>
              <a:rect l="l" t="t" r="r" b="b"/>
              <a:pathLst>
                <a:path w="52559" h="89377" extrusionOk="0">
                  <a:moveTo>
                    <a:pt x="52499" y="0"/>
                  </a:moveTo>
                  <a:lnTo>
                    <a:pt x="52499" y="29388"/>
                  </a:lnTo>
                  <a:lnTo>
                    <a:pt x="16" y="58916"/>
                  </a:lnTo>
                  <a:lnTo>
                    <a:pt x="0" y="58924"/>
                  </a:lnTo>
                  <a:lnTo>
                    <a:pt x="0" y="89376"/>
                  </a:lnTo>
                  <a:lnTo>
                    <a:pt x="58" y="89376"/>
                  </a:lnTo>
                  <a:lnTo>
                    <a:pt x="58" y="58959"/>
                  </a:lnTo>
                  <a:lnTo>
                    <a:pt x="52542" y="29432"/>
                  </a:lnTo>
                  <a:lnTo>
                    <a:pt x="52558" y="29423"/>
                  </a:lnTo>
                  <a:lnTo>
                    <a:pt x="5255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0"/>
            <p:cNvSpPr/>
            <p:nvPr/>
          </p:nvSpPr>
          <p:spPr>
            <a:xfrm>
              <a:off x="-1051793" y="4151975"/>
              <a:ext cx="5653630" cy="3674672"/>
            </a:xfrm>
            <a:custGeom>
              <a:avLst/>
              <a:gdLst/>
              <a:ahLst/>
              <a:cxnLst/>
              <a:rect l="l" t="t" r="r" b="b"/>
              <a:pathLst>
                <a:path w="69202" h="44979" extrusionOk="0">
                  <a:moveTo>
                    <a:pt x="34600" y="63"/>
                  </a:moveTo>
                  <a:lnTo>
                    <a:pt x="69142" y="11282"/>
                  </a:lnTo>
                  <a:lnTo>
                    <a:pt x="69142" y="33698"/>
                  </a:lnTo>
                  <a:lnTo>
                    <a:pt x="34600" y="44917"/>
                  </a:lnTo>
                  <a:lnTo>
                    <a:pt x="59" y="33698"/>
                  </a:lnTo>
                  <a:lnTo>
                    <a:pt x="59" y="11282"/>
                  </a:lnTo>
                  <a:lnTo>
                    <a:pt x="34600" y="63"/>
                  </a:lnTo>
                  <a:close/>
                  <a:moveTo>
                    <a:pt x="34600" y="0"/>
                  </a:moveTo>
                  <a:lnTo>
                    <a:pt x="21" y="11233"/>
                  </a:lnTo>
                  <a:lnTo>
                    <a:pt x="1" y="11240"/>
                  </a:lnTo>
                  <a:lnTo>
                    <a:pt x="1" y="33740"/>
                  </a:lnTo>
                  <a:lnTo>
                    <a:pt x="34591" y="44976"/>
                  </a:lnTo>
                  <a:lnTo>
                    <a:pt x="34600" y="44979"/>
                  </a:lnTo>
                  <a:lnTo>
                    <a:pt x="69181" y="33746"/>
                  </a:lnTo>
                  <a:lnTo>
                    <a:pt x="69201" y="33740"/>
                  </a:lnTo>
                  <a:lnTo>
                    <a:pt x="69201" y="11240"/>
                  </a:lnTo>
                  <a:lnTo>
                    <a:pt x="34610" y="3"/>
                  </a:lnTo>
                  <a:lnTo>
                    <a:pt x="3460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F3F3F3"/>
            </a:gs>
            <a:gs pos="50000">
              <a:srgbClr val="F3F3F3"/>
            </a:gs>
            <a:gs pos="100000">
              <a:srgbClr val="D9D9D9"/>
            </a:gs>
          </a:gsLst>
          <a:lin ang="8099331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buntu"/>
              <a:buNone/>
              <a:defRPr sz="35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buntu"/>
              <a:buNone/>
              <a:defRPr sz="35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buntu"/>
              <a:buNone/>
              <a:defRPr sz="35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buntu"/>
              <a:buNone/>
              <a:defRPr sz="35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buntu"/>
              <a:buNone/>
              <a:defRPr sz="35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buntu"/>
              <a:buNone/>
              <a:defRPr sz="35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buntu"/>
              <a:buNone/>
              <a:defRPr sz="35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buntu"/>
              <a:buNone/>
              <a:defRPr sz="35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buntu"/>
              <a:buNone/>
              <a:defRPr sz="35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■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■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■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1.sv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tc.com/en/resources/augmented-reality/infographic/industrial-ar-high-tech-manufacturing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0.xml"/><Relationship Id="rId4" Type="http://schemas.openxmlformats.org/officeDocument/2006/relationships/hyperlink" Target="https://www.microsoft.com/en-us/dynamics-365/blog/business-leader/2022/03/24/manufacturers-are-mitigating-disruptions-with-hololens-2-and-dynamics-365-mixed-reality-solutions/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3F3F3"/>
            </a:gs>
            <a:gs pos="50000">
              <a:srgbClr val="F3F3F3"/>
            </a:gs>
            <a:gs pos="100000">
              <a:srgbClr val="D9D9D9"/>
            </a:gs>
          </a:gsLst>
          <a:lin ang="8100019" scaled="0"/>
        </a:gradFill>
        <a:effectLst/>
      </p:bgPr>
    </p:bg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8"/>
          <p:cNvSpPr txBox="1">
            <a:spLocks noGrp="1"/>
          </p:cNvSpPr>
          <p:nvPr>
            <p:ph type="ctrTitle"/>
          </p:nvPr>
        </p:nvSpPr>
        <p:spPr>
          <a:xfrm>
            <a:off x="572114" y="165556"/>
            <a:ext cx="6131100" cy="1524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r>
              <a:rPr lang="en-US" sz="4000"/>
              <a:t>XR Industrial Project 2</a:t>
            </a:r>
            <a:endParaRPr lang="en-US" sz="4000">
              <a:solidFill>
                <a:schemeClr val="dk1"/>
              </a:solidFill>
            </a:endParaRPr>
          </a:p>
          <a:p>
            <a:r>
              <a:rPr lang="en-US" sz="3600">
                <a:solidFill>
                  <a:srgbClr val="0070C0"/>
                </a:solidFill>
              </a:rPr>
              <a:t>SIF400 AR system</a:t>
            </a:r>
            <a:br>
              <a:rPr lang="en-US" sz="3600">
                <a:solidFill>
                  <a:srgbClr val="0070C0"/>
                </a:solidFill>
              </a:rPr>
            </a:br>
            <a:br>
              <a:rPr lang="en-US" sz="2000"/>
            </a:br>
            <a:r>
              <a:rPr lang="en-US" sz="2000">
                <a:solidFill>
                  <a:schemeClr val="tx1"/>
                </a:solidFill>
              </a:rPr>
              <a:t>13.01.2026</a:t>
            </a:r>
            <a:br>
              <a:rPr lang="en-US" sz="3600"/>
            </a:br>
            <a:br>
              <a:rPr lang="en-US" sz="3600"/>
            </a:br>
            <a:endParaRPr lang="en-US" sz="3600">
              <a:solidFill>
                <a:srgbClr val="0070C0"/>
              </a:solidFill>
            </a:endParaRPr>
          </a:p>
        </p:txBody>
      </p:sp>
      <p:sp>
        <p:nvSpPr>
          <p:cNvPr id="369" name="Google Shape;369;p38"/>
          <p:cNvSpPr txBox="1">
            <a:spLocks noGrp="1"/>
          </p:cNvSpPr>
          <p:nvPr>
            <p:ph type="subTitle" idx="1"/>
          </p:nvPr>
        </p:nvSpPr>
        <p:spPr>
          <a:xfrm>
            <a:off x="572113" y="2160887"/>
            <a:ext cx="3016200" cy="6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Hamza Sallam</a:t>
            </a:r>
            <a:endParaRPr lang="en-US"/>
          </a:p>
          <a:p>
            <a:pPr marL="0" indent="0"/>
            <a:r>
              <a:rPr lang="en"/>
              <a:t>Eric Márquez</a:t>
            </a:r>
          </a:p>
          <a:p>
            <a:pPr marL="0" indent="0"/>
            <a:r>
              <a:rPr lang="en"/>
              <a:t>Leon Saidavi</a:t>
            </a:r>
          </a:p>
          <a:p>
            <a:pPr marL="0" indent="0"/>
            <a:r>
              <a:rPr lang="en"/>
              <a:t>Jorge Luis Botero</a:t>
            </a:r>
          </a:p>
        </p:txBody>
      </p:sp>
      <p:pic>
        <p:nvPicPr>
          <p:cNvPr id="2" name="Picture 1" descr="Hololens 2 | Devices | NC State University Libraries">
            <a:extLst>
              <a:ext uri="{FF2B5EF4-FFF2-40B4-BE49-F238E27FC236}">
                <a16:creationId xmlns:a16="http://schemas.microsoft.com/office/drawing/2014/main" id="{E95FCE49-5F5E-8CBC-BF1B-C7DAF4FE64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7344" y="1035051"/>
            <a:ext cx="4041421" cy="300284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04">
          <a:extLst>
            <a:ext uri="{FF2B5EF4-FFF2-40B4-BE49-F238E27FC236}">
              <a16:creationId xmlns:a16="http://schemas.microsoft.com/office/drawing/2014/main" id="{AACF95AF-BAEF-B742-0CA8-943CE84CB1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49">
            <a:extLst>
              <a:ext uri="{FF2B5EF4-FFF2-40B4-BE49-F238E27FC236}">
                <a16:creationId xmlns:a16="http://schemas.microsoft.com/office/drawing/2014/main" id="{242DDBBD-73F8-F901-E7AD-9A7BCC03BF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7800" y="851300"/>
            <a:ext cx="6728400" cy="3078533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r>
              <a:rPr lang="en" sz="9600">
                <a:solidFill>
                  <a:schemeClr val="dk2"/>
                </a:solidFill>
              </a:rPr>
              <a:t>Video overview!</a:t>
            </a:r>
            <a:endParaRPr lang="en-US" sz="9600">
              <a:solidFill>
                <a:schemeClr val="dk2"/>
              </a:solidFill>
            </a:endParaRPr>
          </a:p>
        </p:txBody>
      </p:sp>
      <p:pic>
        <p:nvPicPr>
          <p:cNvPr id="606" name="Google Shape;606;p49">
            <a:extLst>
              <a:ext uri="{FF2B5EF4-FFF2-40B4-BE49-F238E27FC236}">
                <a16:creationId xmlns:a16="http://schemas.microsoft.com/office/drawing/2014/main" id="{2A33A9B3-E0AE-A811-17ED-3E34177C90C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140873" y="2494704"/>
            <a:ext cx="1379838" cy="2278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Google Shape;607;p49">
            <a:extLst>
              <a:ext uri="{FF2B5EF4-FFF2-40B4-BE49-F238E27FC236}">
                <a16:creationId xmlns:a16="http://schemas.microsoft.com/office/drawing/2014/main" id="{2B47018F-7F3F-AA2F-BD6B-39270093F1D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00003">
            <a:off x="894697" y="2452628"/>
            <a:ext cx="1379837" cy="22789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88621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>
          <a:extLst>
            <a:ext uri="{FF2B5EF4-FFF2-40B4-BE49-F238E27FC236}">
              <a16:creationId xmlns:a16="http://schemas.microsoft.com/office/drawing/2014/main" id="{1723BFD3-D363-05FE-53D3-C77BEF76CE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1">
            <a:extLst>
              <a:ext uri="{FF2B5EF4-FFF2-40B4-BE49-F238E27FC236}">
                <a16:creationId xmlns:a16="http://schemas.microsoft.com/office/drawing/2014/main" id="{B7855E33-A88F-0B23-05B5-8E4D4E78D31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32913" y="1242800"/>
            <a:ext cx="5278200" cy="19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7200"/>
              <a:t>Computer Vision</a:t>
            </a:r>
            <a:endParaRPr lang="en" sz="5400"/>
          </a:p>
        </p:txBody>
      </p:sp>
      <p:sp>
        <p:nvSpPr>
          <p:cNvPr id="399" name="Google Shape;399;p41">
            <a:extLst>
              <a:ext uri="{FF2B5EF4-FFF2-40B4-BE49-F238E27FC236}">
                <a16:creationId xmlns:a16="http://schemas.microsoft.com/office/drawing/2014/main" id="{9D43CABB-1CCC-9613-1DA1-82329966ADA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932921" y="3198400"/>
            <a:ext cx="5278200" cy="7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/>
              <a:t>Adding the final phase, about what the machine does not know</a:t>
            </a:r>
          </a:p>
        </p:txBody>
      </p:sp>
    </p:spTree>
    <p:extLst>
      <p:ext uri="{BB962C8B-B14F-4D97-AF65-F5344CB8AC3E}">
        <p14:creationId xmlns:p14="http://schemas.microsoft.com/office/powerpoint/2010/main" val="2940446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>
            <a:extLst>
              <a:ext uri="{FF2B5EF4-FFF2-40B4-BE49-F238E27FC236}">
                <a16:creationId xmlns:a16="http://schemas.microsoft.com/office/drawing/2014/main" id="{AB0A2CCD-D322-E4A2-D007-AC7F0A2BFDE3}"/>
              </a:ext>
            </a:extLst>
          </p:cNvPr>
          <p:cNvSpPr/>
          <p:nvPr/>
        </p:nvSpPr>
        <p:spPr>
          <a:xfrm>
            <a:off x="-329711" y="-311082"/>
            <a:ext cx="5220651" cy="5564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9F6009F-BDA6-B981-9F31-02779D21D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842" y="445025"/>
            <a:ext cx="7704000" cy="572700"/>
          </a:xfrm>
        </p:spPr>
        <p:txBody>
          <a:bodyPr/>
          <a:lstStyle/>
          <a:p>
            <a:r>
              <a:rPr lang="de-DE" b="0" err="1">
                <a:solidFill>
                  <a:srgbClr val="FFFFFF"/>
                </a:solidFill>
              </a:rPr>
              <a:t>Why</a:t>
            </a:r>
            <a:r>
              <a:rPr lang="de-DE" b="0">
                <a:solidFill>
                  <a:srgbClr val="FFFFFF"/>
                </a:solidFill>
              </a:rPr>
              <a:t> </a:t>
            </a:r>
            <a:r>
              <a:rPr lang="de-DE" b="0" err="1">
                <a:solidFill>
                  <a:srgbClr val="FFFFFF"/>
                </a:solidFill>
              </a:rPr>
              <a:t>We</a:t>
            </a:r>
            <a:r>
              <a:rPr lang="de-DE" b="0">
                <a:solidFill>
                  <a:srgbClr val="FFFFFF"/>
                </a:solidFill>
              </a:rPr>
              <a:t> </a:t>
            </a:r>
            <a:r>
              <a:rPr lang="de-DE" b="0" err="1">
                <a:solidFill>
                  <a:srgbClr val="FFFFFF"/>
                </a:solidFill>
              </a:rPr>
              <a:t>Build</a:t>
            </a:r>
            <a:r>
              <a:rPr lang="de-DE" b="0">
                <a:solidFill>
                  <a:srgbClr val="FFFFFF"/>
                </a:solidFill>
              </a:rPr>
              <a:t> AI</a:t>
            </a:r>
            <a:endParaRPr lang="de-DE">
              <a:solidFill>
                <a:srgbClr val="FFFFFF"/>
              </a:solidFill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9A358D0E-3F0E-58D3-46ED-92B430BA1D47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555842" y="1286653"/>
            <a:ext cx="4344000" cy="701794"/>
          </a:xfrm>
        </p:spPr>
        <p:txBody>
          <a:bodyPr/>
          <a:lstStyle/>
          <a:p>
            <a:r>
              <a:rPr lang="de-DE" b="0" err="1">
                <a:solidFill>
                  <a:srgbClr val="FFFFFF"/>
                </a:solidFill>
              </a:rPr>
              <a:t>Machine</a:t>
            </a:r>
            <a:r>
              <a:rPr lang="de-DE" b="0">
                <a:solidFill>
                  <a:srgbClr val="FFFFFF"/>
                </a:solidFill>
              </a:rPr>
              <a:t> </a:t>
            </a:r>
            <a:r>
              <a:rPr lang="de-DE" b="0" err="1">
                <a:solidFill>
                  <a:srgbClr val="FFFFFF"/>
                </a:solidFill>
              </a:rPr>
              <a:t>data</a:t>
            </a:r>
            <a:r>
              <a:rPr lang="de-DE" b="0">
                <a:solidFill>
                  <a:srgbClr val="FFFFFF"/>
                </a:solidFill>
              </a:rPr>
              <a:t> </a:t>
            </a:r>
            <a:r>
              <a:rPr lang="de-DE" b="0" err="1">
                <a:solidFill>
                  <a:srgbClr val="FFFFFF"/>
                </a:solidFill>
              </a:rPr>
              <a:t>only</a:t>
            </a:r>
            <a:r>
              <a:rPr lang="de-DE" b="0">
                <a:solidFill>
                  <a:srgbClr val="FFFFFF"/>
                </a:solidFill>
              </a:rPr>
              <a:t> </a:t>
            </a:r>
            <a:r>
              <a:rPr lang="de-DE" b="0" err="1">
                <a:solidFill>
                  <a:srgbClr val="FFFFFF"/>
                </a:solidFill>
              </a:rPr>
              <a:t>shows</a:t>
            </a:r>
            <a:r>
              <a:rPr lang="de-DE" b="0">
                <a:solidFill>
                  <a:srgbClr val="FFFFFF"/>
                </a:solidFill>
              </a:rPr>
              <a:t> internal </a:t>
            </a:r>
            <a:r>
              <a:rPr lang="de-DE" b="0" err="1">
                <a:solidFill>
                  <a:srgbClr val="FFFFFF"/>
                </a:solidFill>
              </a:rPr>
              <a:t>states</a:t>
            </a:r>
            <a:endParaRPr lang="de-DE" err="1">
              <a:solidFill>
                <a:srgbClr val="FFFFFF"/>
              </a:solidFill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10440372-105F-D515-85B4-5C303D038805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555842" y="2163591"/>
            <a:ext cx="4344000" cy="780082"/>
          </a:xfrm>
        </p:spPr>
        <p:txBody>
          <a:bodyPr/>
          <a:lstStyle/>
          <a:p>
            <a:r>
              <a:rPr lang="de-DE" b="0" err="1">
                <a:solidFill>
                  <a:srgbClr val="FFFFFF"/>
                </a:solidFill>
              </a:rPr>
              <a:t>Missing</a:t>
            </a:r>
            <a:r>
              <a:rPr lang="de-DE" b="0">
                <a:solidFill>
                  <a:srgbClr val="FFFFFF"/>
                </a:solidFill>
              </a:rPr>
              <a:t> </a:t>
            </a:r>
            <a:r>
              <a:rPr lang="de-DE" b="0" err="1">
                <a:solidFill>
                  <a:srgbClr val="FFFFFF"/>
                </a:solidFill>
              </a:rPr>
              <a:t>critical</a:t>
            </a:r>
            <a:r>
              <a:rPr lang="de-DE" b="0">
                <a:solidFill>
                  <a:srgbClr val="FFFFFF"/>
                </a:solidFill>
              </a:rPr>
              <a:t> </a:t>
            </a:r>
            <a:r>
              <a:rPr lang="de-DE" b="0" err="1">
                <a:solidFill>
                  <a:srgbClr val="FFFFFF"/>
                </a:solidFill>
              </a:rPr>
              <a:t>setup</a:t>
            </a:r>
            <a:r>
              <a:rPr lang="de-DE" b="0">
                <a:solidFill>
                  <a:srgbClr val="FFFFFF"/>
                </a:solidFill>
              </a:rPr>
              <a:t> </a:t>
            </a:r>
            <a:r>
              <a:rPr lang="de-DE" b="0" err="1">
                <a:solidFill>
                  <a:srgbClr val="FFFFFF"/>
                </a:solidFill>
              </a:rPr>
              <a:t>information</a:t>
            </a:r>
            <a:r>
              <a:rPr lang="de-DE" b="0">
                <a:solidFill>
                  <a:srgbClr val="FFFFFF"/>
                </a:solidFill>
              </a:rPr>
              <a:t>:</a:t>
            </a:r>
            <a:endParaRPr lang="de-DE">
              <a:solidFill>
                <a:srgbClr val="FFFFFF"/>
              </a:solidFill>
            </a:endParaRP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6E9B4873-EF53-1940-81D6-8E7E8B31A2ED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555842" y="2947448"/>
            <a:ext cx="4344000" cy="794461"/>
          </a:xfrm>
        </p:spPr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de-DE" err="1">
                <a:solidFill>
                  <a:srgbClr val="FFFFFF"/>
                </a:solidFill>
              </a:rPr>
              <a:t>Is</a:t>
            </a:r>
            <a:r>
              <a:rPr lang="de-DE">
                <a:solidFill>
                  <a:srgbClr val="FFFFFF"/>
                </a:solidFill>
              </a:rPr>
              <a:t> </a:t>
            </a:r>
            <a:r>
              <a:rPr lang="de-DE" err="1">
                <a:solidFill>
                  <a:srgbClr val="FFFFFF"/>
                </a:solidFill>
              </a:rPr>
              <a:t>there</a:t>
            </a:r>
            <a:r>
              <a:rPr lang="de-DE">
                <a:solidFill>
                  <a:srgbClr val="FFFFFF"/>
                </a:solidFill>
              </a:rPr>
              <a:t> a </a:t>
            </a:r>
            <a:r>
              <a:rPr lang="de-DE" err="1">
                <a:solidFill>
                  <a:srgbClr val="FFFFFF"/>
                </a:solidFill>
              </a:rPr>
              <a:t>cup</a:t>
            </a:r>
            <a:r>
              <a:rPr lang="de-DE">
                <a:solidFill>
                  <a:srgbClr val="FFFFFF"/>
                </a:solidFill>
              </a:rPr>
              <a:t>?</a:t>
            </a:r>
          </a:p>
          <a:p>
            <a:pPr marL="285750" indent="-285750">
              <a:buFont typeface="Arial"/>
              <a:buChar char="•"/>
            </a:pPr>
            <a:r>
              <a:rPr lang="de-DE" err="1">
                <a:solidFill>
                  <a:srgbClr val="FFFFFF"/>
                </a:solidFill>
              </a:rPr>
              <a:t>What</a:t>
            </a:r>
            <a:r>
              <a:rPr lang="de-DE">
                <a:solidFill>
                  <a:srgbClr val="FFFFFF"/>
                </a:solidFill>
              </a:rPr>
              <a:t> type </a:t>
            </a:r>
            <a:r>
              <a:rPr lang="de-DE" err="1">
                <a:solidFill>
                  <a:srgbClr val="FFFFFF"/>
                </a:solidFill>
              </a:rPr>
              <a:t>of</a:t>
            </a:r>
            <a:r>
              <a:rPr lang="de-DE">
                <a:solidFill>
                  <a:srgbClr val="FFFFFF"/>
                </a:solidFill>
              </a:rPr>
              <a:t> </a:t>
            </a:r>
            <a:r>
              <a:rPr lang="de-DE" err="1">
                <a:solidFill>
                  <a:srgbClr val="FFFFFF"/>
                </a:solidFill>
              </a:rPr>
              <a:t>cup</a:t>
            </a:r>
            <a:r>
              <a:rPr lang="de-DE">
                <a:solidFill>
                  <a:srgbClr val="FFFFFF"/>
                </a:solidFill>
              </a:rPr>
              <a:t>?</a:t>
            </a:r>
          </a:p>
          <a:p>
            <a:pPr marL="285750" indent="-285750">
              <a:buFont typeface="Arial"/>
              <a:buChar char="•"/>
            </a:pPr>
            <a:r>
              <a:rPr lang="de-DE" err="1">
                <a:solidFill>
                  <a:srgbClr val="FFFFFF"/>
                </a:solidFill>
              </a:rPr>
              <a:t>Is</a:t>
            </a:r>
            <a:r>
              <a:rPr lang="de-DE">
                <a:solidFill>
                  <a:srgbClr val="FFFFFF"/>
                </a:solidFill>
              </a:rPr>
              <a:t> </a:t>
            </a:r>
            <a:r>
              <a:rPr lang="de-DE" err="1">
                <a:solidFill>
                  <a:srgbClr val="FFFFFF"/>
                </a:solidFill>
              </a:rPr>
              <a:t>the</a:t>
            </a:r>
            <a:r>
              <a:rPr lang="de-DE">
                <a:solidFill>
                  <a:srgbClr val="FFFFFF"/>
                </a:solidFill>
              </a:rPr>
              <a:t> </a:t>
            </a:r>
            <a:r>
              <a:rPr lang="de-DE" err="1">
                <a:solidFill>
                  <a:srgbClr val="FFFFFF"/>
                </a:solidFill>
              </a:rPr>
              <a:t>machine</a:t>
            </a:r>
            <a:r>
              <a:rPr lang="de-DE">
                <a:solidFill>
                  <a:srgbClr val="FFFFFF"/>
                </a:solidFill>
              </a:rPr>
              <a:t> </a:t>
            </a:r>
            <a:r>
              <a:rPr lang="de-DE" err="1">
                <a:solidFill>
                  <a:srgbClr val="FFFFFF"/>
                </a:solidFill>
              </a:rPr>
              <a:t>physically</a:t>
            </a:r>
            <a:r>
              <a:rPr lang="de-DE">
                <a:solidFill>
                  <a:srgbClr val="FFFFFF"/>
                </a:solidFill>
              </a:rPr>
              <a:t> on </a:t>
            </a:r>
            <a:r>
              <a:rPr lang="de-DE" err="1">
                <a:solidFill>
                  <a:srgbClr val="FFFFFF"/>
                </a:solidFill>
              </a:rPr>
              <a:t>or</a:t>
            </a:r>
            <a:r>
              <a:rPr lang="de-DE">
                <a:solidFill>
                  <a:srgbClr val="FFFFFF"/>
                </a:solidFill>
              </a:rPr>
              <a:t> off?</a:t>
            </a:r>
          </a:p>
          <a:p>
            <a:endParaRPr lang="de-DE">
              <a:solidFill>
                <a:srgbClr val="FFFFFF"/>
              </a:solidFill>
            </a:endParaRP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4A580CF8-CF10-2F4A-D5DB-8F1F1BCCE835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555842" y="3745116"/>
            <a:ext cx="4344000" cy="780082"/>
          </a:xfrm>
        </p:spPr>
        <p:txBody>
          <a:bodyPr/>
          <a:lstStyle/>
          <a:p>
            <a:r>
              <a:rPr lang="de-DE" b="0">
                <a:solidFill>
                  <a:srgbClr val="FFFFFF"/>
                </a:solidFill>
              </a:rPr>
              <a:t>These </a:t>
            </a:r>
            <a:r>
              <a:rPr lang="de-DE" b="0" err="1">
                <a:solidFill>
                  <a:srgbClr val="FFFFFF"/>
                </a:solidFill>
              </a:rPr>
              <a:t>conditions</a:t>
            </a:r>
            <a:r>
              <a:rPr lang="de-DE" b="0">
                <a:solidFill>
                  <a:srgbClr val="FFFFFF"/>
                </a:solidFill>
              </a:rPr>
              <a:t> </a:t>
            </a:r>
            <a:r>
              <a:rPr lang="de-DE" b="0" err="1">
                <a:solidFill>
                  <a:srgbClr val="FFFFFF"/>
                </a:solidFill>
              </a:rPr>
              <a:t>directly</a:t>
            </a:r>
            <a:r>
              <a:rPr lang="de-DE" b="0">
                <a:solidFill>
                  <a:srgbClr val="FFFFFF"/>
                </a:solidFill>
              </a:rPr>
              <a:t> </a:t>
            </a:r>
            <a:r>
              <a:rPr lang="de-DE" b="0" err="1">
                <a:solidFill>
                  <a:srgbClr val="FFFFFF"/>
                </a:solidFill>
              </a:rPr>
              <a:t>affect</a:t>
            </a:r>
            <a:r>
              <a:rPr lang="de-DE" b="0">
                <a:solidFill>
                  <a:srgbClr val="FFFFFF"/>
                </a:solidFill>
              </a:rPr>
              <a:t> </a:t>
            </a:r>
            <a:r>
              <a:rPr lang="de-DE" b="0" err="1">
                <a:solidFill>
                  <a:srgbClr val="FFFFFF"/>
                </a:solidFill>
              </a:rPr>
              <a:t>safety</a:t>
            </a:r>
            <a:r>
              <a:rPr lang="de-DE" b="0">
                <a:solidFill>
                  <a:srgbClr val="FFFFFF"/>
                </a:solidFill>
              </a:rPr>
              <a:t> &amp; </a:t>
            </a:r>
            <a:r>
              <a:rPr lang="de-DE" b="0" err="1">
                <a:solidFill>
                  <a:srgbClr val="FFFFFF"/>
                </a:solidFill>
              </a:rPr>
              <a:t>correctness</a:t>
            </a:r>
            <a:endParaRPr lang="de-DE" err="1">
              <a:solidFill>
                <a:srgbClr val="FFFFFF"/>
              </a:solidFill>
            </a:endParaRPr>
          </a:p>
        </p:txBody>
      </p:sp>
      <p:sp>
        <p:nvSpPr>
          <p:cNvPr id="6" name="Untertitel 5">
            <a:extLst>
              <a:ext uri="{FF2B5EF4-FFF2-40B4-BE49-F238E27FC236}">
                <a16:creationId xmlns:a16="http://schemas.microsoft.com/office/drawing/2014/main" id="{ECA3639B-7017-7304-06CC-DA58D4146D87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4501293" y="2164686"/>
            <a:ext cx="4344000" cy="614400"/>
          </a:xfrm>
        </p:spPr>
        <p:txBody>
          <a:bodyPr/>
          <a:lstStyle/>
          <a:p>
            <a:r>
              <a:rPr lang="de-DE" sz="2500">
                <a:latin typeface="Ubuntu"/>
              </a:rPr>
              <a:t>→ </a:t>
            </a:r>
            <a:r>
              <a:rPr lang="de-DE" sz="2500" err="1">
                <a:latin typeface="Ubuntu"/>
              </a:rPr>
              <a:t>We</a:t>
            </a:r>
            <a:r>
              <a:rPr lang="de-DE" sz="2500">
                <a:latin typeface="Ubuntu"/>
              </a:rPr>
              <a:t> </a:t>
            </a:r>
            <a:r>
              <a:rPr lang="de-DE" sz="2500" err="1">
                <a:latin typeface="Ubuntu"/>
              </a:rPr>
              <a:t>add</a:t>
            </a:r>
            <a:r>
              <a:rPr lang="de-DE" sz="2500">
                <a:latin typeface="Ubuntu"/>
              </a:rPr>
              <a:t> </a:t>
            </a:r>
            <a:r>
              <a:rPr lang="de-DE" sz="2500" b="1">
                <a:latin typeface="Ubuntu"/>
              </a:rPr>
              <a:t>AI-</a:t>
            </a:r>
            <a:r>
              <a:rPr lang="de-DE" sz="2500" b="1" err="1">
                <a:latin typeface="Ubuntu"/>
              </a:rPr>
              <a:t>based</a:t>
            </a:r>
            <a:r>
              <a:rPr lang="de-DE" sz="2500" b="1">
                <a:latin typeface="Ubuntu"/>
              </a:rPr>
              <a:t> </a:t>
            </a:r>
            <a:r>
              <a:rPr lang="de-DE" sz="2500" b="1" err="1">
                <a:latin typeface="Ubuntu"/>
              </a:rPr>
              <a:t>visual</a:t>
            </a:r>
            <a:r>
              <a:rPr lang="de-DE" sz="2500" b="1">
                <a:latin typeface="Ubuntu"/>
              </a:rPr>
              <a:t> </a:t>
            </a:r>
            <a:r>
              <a:rPr lang="de-DE" sz="2500" b="1" err="1">
                <a:latin typeface="Ubuntu"/>
              </a:rPr>
              <a:t>understanding</a:t>
            </a:r>
            <a:endParaRPr lang="de-DE" err="1"/>
          </a:p>
        </p:txBody>
      </p:sp>
    </p:spTree>
    <p:extLst>
      <p:ext uri="{BB962C8B-B14F-4D97-AF65-F5344CB8AC3E}">
        <p14:creationId xmlns:p14="http://schemas.microsoft.com/office/powerpoint/2010/main" val="7306999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CE2200-E3C5-DA61-A6E5-B8F41EB94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0"/>
              <a:t>Data &amp; </a:t>
            </a:r>
            <a:r>
              <a:rPr lang="de-DE" b="0" err="1"/>
              <a:t>Labeling</a:t>
            </a:r>
            <a:endParaRPr lang="de-DE" err="1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C5BE7599-DE93-BF66-6C9D-F4635E4FEF80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864415" y="3756684"/>
            <a:ext cx="1986028" cy="831012"/>
          </a:xfrm>
        </p:spPr>
        <p:txBody>
          <a:bodyPr/>
          <a:lstStyle/>
          <a:p>
            <a:pPr algn="ctr"/>
            <a:r>
              <a:rPr lang="de-DE" sz="1800" b="0" err="1"/>
              <a:t>Collected</a:t>
            </a:r>
            <a:r>
              <a:rPr lang="de-DE" sz="1800" b="0"/>
              <a:t> </a:t>
            </a:r>
            <a:r>
              <a:rPr lang="de-DE" sz="1800" b="0" err="1"/>
              <a:t>images</a:t>
            </a:r>
            <a:r>
              <a:rPr lang="de-DE" sz="1800" b="0"/>
              <a:t> </a:t>
            </a:r>
            <a:r>
              <a:rPr lang="de-DE" sz="1800" b="0" err="1"/>
              <a:t>of</a:t>
            </a:r>
            <a:r>
              <a:rPr lang="de-DE" sz="1800" b="0"/>
              <a:t> real </a:t>
            </a:r>
            <a:r>
              <a:rPr lang="de-DE" sz="1800" b="0" err="1"/>
              <a:t>working</a:t>
            </a:r>
            <a:r>
              <a:rPr lang="de-DE" sz="1800" b="0"/>
              <a:t> </a:t>
            </a:r>
            <a:r>
              <a:rPr lang="de-DE" sz="1800" b="0" err="1"/>
              <a:t>scenarios</a:t>
            </a:r>
            <a:endParaRPr lang="de-DE" sz="180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A07FDC4D-622E-F755-54A2-0E7342C20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145" y="2051139"/>
            <a:ext cx="2594546" cy="1456150"/>
          </a:xfrm>
          <a:prstGeom prst="rect">
            <a:avLst/>
          </a:prstGeom>
        </p:spPr>
      </p:pic>
      <p:pic>
        <p:nvPicPr>
          <p:cNvPr id="18" name="Grafik 17" descr="Ein Bild, das Maschine, Elektronik, Im Haus, Computer enthält.&#10;&#10;KI-generierte Inhalte können fehlerhaft sein.">
            <a:extLst>
              <a:ext uri="{FF2B5EF4-FFF2-40B4-BE49-F238E27FC236}">
                <a16:creationId xmlns:a16="http://schemas.microsoft.com/office/drawing/2014/main" id="{B9AD1DF8-E690-1580-0CEA-47F7DA64F7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8244" y="2055053"/>
            <a:ext cx="2475589" cy="1452761"/>
          </a:xfrm>
          <a:prstGeom prst="rect">
            <a:avLst/>
          </a:prstGeom>
        </p:spPr>
      </p:pic>
      <p:pic>
        <p:nvPicPr>
          <p:cNvPr id="19" name="Grafik 18" descr="Ein Bild, das Maschine, Bautechnik, Elektronik, Elektrische Leitungen enthält.&#10;&#10;KI-generierte Inhalte können fehlerhaft sein.">
            <a:extLst>
              <a:ext uri="{FF2B5EF4-FFF2-40B4-BE49-F238E27FC236}">
                <a16:creationId xmlns:a16="http://schemas.microsoft.com/office/drawing/2014/main" id="{F06F6E23-55CB-C9D2-38D3-291D4AE4FF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3083" y="2058967"/>
            <a:ext cx="2477115" cy="1440494"/>
          </a:xfrm>
          <a:prstGeom prst="rect">
            <a:avLst/>
          </a:prstGeom>
        </p:spPr>
      </p:pic>
      <p:sp>
        <p:nvSpPr>
          <p:cNvPr id="21" name="Titel 6">
            <a:extLst>
              <a:ext uri="{FF2B5EF4-FFF2-40B4-BE49-F238E27FC236}">
                <a16:creationId xmlns:a16="http://schemas.microsoft.com/office/drawing/2014/main" id="{5A030B2B-59D0-B1E5-2E4C-89D8FA633610}"/>
              </a:ext>
            </a:extLst>
          </p:cNvPr>
          <p:cNvSpPr txBox="1">
            <a:spLocks/>
          </p:cNvSpPr>
          <p:nvPr/>
        </p:nvSpPr>
        <p:spPr>
          <a:xfrm>
            <a:off x="3631624" y="3760338"/>
            <a:ext cx="1986028" cy="831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Ubuntu"/>
              <a:buNone/>
              <a:defRPr sz="2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Ubuntu"/>
              <a:buNone/>
              <a:defRPr sz="2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Ubuntu"/>
              <a:buNone/>
              <a:defRPr sz="2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Ubuntu"/>
              <a:buNone/>
              <a:defRPr sz="2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Ubuntu"/>
              <a:buNone/>
              <a:defRPr sz="2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Ubuntu"/>
              <a:buNone/>
              <a:defRPr sz="2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Ubuntu"/>
              <a:buNone/>
              <a:defRPr sz="2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Ubuntu"/>
              <a:buNone/>
              <a:defRPr sz="2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Ubuntu"/>
              <a:buNone/>
              <a:defRPr sz="2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pPr algn="ctr"/>
            <a:r>
              <a:rPr lang="de-DE" sz="1800" b="0" err="1"/>
              <a:t>Labeled</a:t>
            </a:r>
            <a:r>
              <a:rPr lang="de-DE" sz="1800" b="0"/>
              <a:t> all </a:t>
            </a:r>
            <a:r>
              <a:rPr lang="de-DE" sz="1800" b="0" err="1"/>
              <a:t>data</a:t>
            </a:r>
            <a:r>
              <a:rPr lang="de-DE" sz="1800" b="0"/>
              <a:t> </a:t>
            </a:r>
            <a:r>
              <a:rPr lang="de-DE" sz="1800" b="0" err="1"/>
              <a:t>using</a:t>
            </a:r>
            <a:r>
              <a:rPr lang="de-DE" sz="1800" b="0"/>
              <a:t> </a:t>
            </a:r>
            <a:r>
              <a:rPr lang="de-DE" sz="1800" err="1"/>
              <a:t>Roboflow</a:t>
            </a:r>
            <a:endParaRPr lang="de-DE" err="1"/>
          </a:p>
        </p:txBody>
      </p:sp>
      <p:sp>
        <p:nvSpPr>
          <p:cNvPr id="22" name="Titel 6">
            <a:extLst>
              <a:ext uri="{FF2B5EF4-FFF2-40B4-BE49-F238E27FC236}">
                <a16:creationId xmlns:a16="http://schemas.microsoft.com/office/drawing/2014/main" id="{5AFAD68F-8F85-8F1D-7951-0D35AAAC755D}"/>
              </a:ext>
            </a:extLst>
          </p:cNvPr>
          <p:cNvSpPr txBox="1">
            <a:spLocks/>
          </p:cNvSpPr>
          <p:nvPr/>
        </p:nvSpPr>
        <p:spPr>
          <a:xfrm>
            <a:off x="6340377" y="3760337"/>
            <a:ext cx="1986028" cy="831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Ubuntu"/>
              <a:buNone/>
              <a:defRPr sz="2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Ubuntu"/>
              <a:buNone/>
              <a:defRPr sz="2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Ubuntu"/>
              <a:buNone/>
              <a:defRPr sz="2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Ubuntu"/>
              <a:buNone/>
              <a:defRPr sz="2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Ubuntu"/>
              <a:buNone/>
              <a:defRPr sz="2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Ubuntu"/>
              <a:buNone/>
              <a:defRPr sz="2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Ubuntu"/>
              <a:buNone/>
              <a:defRPr sz="2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Ubuntu"/>
              <a:buNone/>
              <a:defRPr sz="2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Ubuntu"/>
              <a:buNone/>
              <a:defRPr sz="2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pPr algn="ctr"/>
            <a:r>
              <a:rPr lang="de-DE" sz="1800" b="0" err="1"/>
              <a:t>Trained</a:t>
            </a:r>
            <a:r>
              <a:rPr lang="de-DE" sz="1800" b="0"/>
              <a:t> </a:t>
            </a:r>
            <a:r>
              <a:rPr lang="de-DE" sz="1800" b="0" err="1"/>
              <a:t>costum</a:t>
            </a:r>
            <a:r>
              <a:rPr lang="de-DE" sz="1800" b="0"/>
              <a:t> </a:t>
            </a:r>
            <a:r>
              <a:rPr lang="de-DE" sz="1800" b="0" err="1"/>
              <a:t>model</a:t>
            </a:r>
            <a:endParaRPr lang="de-DE" err="1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C9A572C9-D9A4-C291-BF70-37C32147CC13}"/>
              </a:ext>
            </a:extLst>
          </p:cNvPr>
          <p:cNvSpPr txBox="1"/>
          <p:nvPr/>
        </p:nvSpPr>
        <p:spPr>
          <a:xfrm>
            <a:off x="1689675" y="1286616"/>
            <a:ext cx="327954" cy="5926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3200"/>
              <a:t>1</a:t>
            </a:r>
            <a:endParaRPr lang="de-DE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AB653AC3-E119-8CA7-E613-7D2B73180E3A}"/>
              </a:ext>
            </a:extLst>
          </p:cNvPr>
          <p:cNvSpPr txBox="1"/>
          <p:nvPr/>
        </p:nvSpPr>
        <p:spPr>
          <a:xfrm>
            <a:off x="4406256" y="1286615"/>
            <a:ext cx="327954" cy="5926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3200"/>
              <a:t>2</a:t>
            </a:r>
            <a:endParaRPr lang="de-DE"/>
          </a:p>
        </p:txBody>
      </p:sp>
      <p:sp>
        <p:nvSpPr>
          <p:cNvPr id="26" name="Textfeld 22">
            <a:extLst>
              <a:ext uri="{FF2B5EF4-FFF2-40B4-BE49-F238E27FC236}">
                <a16:creationId xmlns:a16="http://schemas.microsoft.com/office/drawing/2014/main" id="{A96109BD-17AD-AD02-6F4D-2E3A292950C3}"/>
              </a:ext>
            </a:extLst>
          </p:cNvPr>
          <p:cNvSpPr txBox="1"/>
          <p:nvPr/>
        </p:nvSpPr>
        <p:spPr>
          <a:xfrm>
            <a:off x="7169812" y="1286616"/>
            <a:ext cx="327954" cy="592603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3200"/>
              <a:t>3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12845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77D08A-BDBE-BCA2-81B1-25C9D3F28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0"/>
              <a:t>Training </a:t>
            </a:r>
            <a:r>
              <a:rPr lang="de-DE" b="0" err="1"/>
              <a:t>the</a:t>
            </a:r>
            <a:r>
              <a:rPr lang="de-DE" b="0"/>
              <a:t> AI Model</a:t>
            </a:r>
            <a:endParaRPr lang="de-DE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4E8D5DBB-401E-0426-522F-AF1CCBACFEDE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de-DE" err="1"/>
              <a:t>Metrics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607846E1-349A-FCB8-6AC0-9FCCFDD99F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5529" y="2939668"/>
            <a:ext cx="3839543" cy="1870339"/>
          </a:xfrm>
        </p:spPr>
        <p:txBody>
          <a:bodyPr/>
          <a:lstStyle/>
          <a:p>
            <a:pPr marL="139700" indent="0">
              <a:buNone/>
            </a:pPr>
            <a:r>
              <a:rPr lang="de-DE" sz="1100"/>
              <a:t>[{'</a:t>
            </a:r>
            <a:r>
              <a:rPr lang="de-DE" sz="1100" err="1"/>
              <a:t>predictions</a:t>
            </a:r>
            <a:r>
              <a:rPr lang="de-DE" sz="1100"/>
              <a:t>': {'</a:t>
            </a:r>
            <a:r>
              <a:rPr lang="de-DE" sz="1100" err="1"/>
              <a:t>image</a:t>
            </a:r>
            <a:r>
              <a:rPr lang="de-DE" sz="1100"/>
              <a:t>': {'</a:t>
            </a:r>
            <a:r>
              <a:rPr lang="de-DE" sz="1100" err="1"/>
              <a:t>width</a:t>
            </a:r>
            <a:r>
              <a:rPr lang="de-DE" sz="1100"/>
              <a:t>': 1920, '</a:t>
            </a:r>
            <a:r>
              <a:rPr lang="de-DE" sz="1100" err="1"/>
              <a:t>height</a:t>
            </a:r>
            <a:r>
              <a:rPr lang="de-DE" sz="1100"/>
              <a:t>': 1088}, '</a:t>
            </a:r>
            <a:r>
              <a:rPr lang="de-DE" sz="1100" err="1"/>
              <a:t>predictions</a:t>
            </a:r>
            <a:r>
              <a:rPr lang="de-DE" sz="1100"/>
              <a:t>': [{'</a:t>
            </a:r>
            <a:r>
              <a:rPr lang="de-DE" sz="1100" err="1"/>
              <a:t>width</a:t>
            </a:r>
            <a:r>
              <a:rPr lang="de-DE" sz="1100"/>
              <a:t>': 30.0, '</a:t>
            </a:r>
            <a:r>
              <a:rPr lang="de-DE" sz="1100" err="1"/>
              <a:t>height</a:t>
            </a:r>
            <a:r>
              <a:rPr lang="de-DE" sz="1100"/>
              <a:t>': 44.0, 'x': 1088.0, 'y': 751.0, '</a:t>
            </a:r>
            <a:r>
              <a:rPr lang="de-DE" sz="1100" err="1"/>
              <a:t>confidence</a:t>
            </a:r>
            <a:r>
              <a:rPr lang="de-DE" sz="1100"/>
              <a:t>': 0.7976822853088379, '</a:t>
            </a:r>
            <a:r>
              <a:rPr lang="de-DE" sz="1100" err="1"/>
              <a:t>class_id</a:t>
            </a:r>
            <a:r>
              <a:rPr lang="de-DE" sz="1100"/>
              <a:t>': 2, '</a:t>
            </a:r>
            <a:r>
              <a:rPr lang="de-DE" sz="1100" err="1"/>
              <a:t>class</a:t>
            </a:r>
            <a:r>
              <a:rPr lang="de-DE" sz="1100"/>
              <a:t>': '</a:t>
            </a:r>
            <a:r>
              <a:rPr lang="de-DE" sz="1100" err="1"/>
              <a:t>round_cup</a:t>
            </a:r>
            <a:r>
              <a:rPr lang="de-DE" sz="1100"/>
              <a:t>', '</a:t>
            </a:r>
            <a:r>
              <a:rPr lang="de-DE" sz="1100" err="1"/>
              <a:t>detection_id</a:t>
            </a:r>
            <a:r>
              <a:rPr lang="de-DE" sz="1100"/>
              <a:t>': '05b8aa1a-b6d0-4701-83de-19d797fc06fd', '</a:t>
            </a:r>
            <a:r>
              <a:rPr lang="de-DE" sz="1100" err="1"/>
              <a:t>parent_id</a:t>
            </a:r>
            <a:r>
              <a:rPr lang="de-DE" sz="1100"/>
              <a:t>': '</a:t>
            </a:r>
            <a:r>
              <a:rPr lang="de-DE" sz="1100" err="1"/>
              <a:t>image</a:t>
            </a:r>
            <a:r>
              <a:rPr lang="de-DE" sz="1100"/>
              <a:t>'}]}}]</a:t>
            </a:r>
          </a:p>
        </p:txBody>
      </p:sp>
      <p:sp>
        <p:nvSpPr>
          <p:cNvPr id="6" name="Untertitel 5">
            <a:extLst>
              <a:ext uri="{FF2B5EF4-FFF2-40B4-BE49-F238E27FC236}">
                <a16:creationId xmlns:a16="http://schemas.microsoft.com/office/drawing/2014/main" id="{CD1CB08A-E0CF-6438-B0D4-BDA9615DB25D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r>
              <a:rPr lang="de-DE"/>
              <a:t>MAP@50 -&gt; 98.1%</a:t>
            </a:r>
          </a:p>
          <a:p>
            <a:r>
              <a:rPr lang="de-DE"/>
              <a:t>Precision -&gt; 96.8%</a:t>
            </a:r>
          </a:p>
          <a:p>
            <a:r>
              <a:rPr lang="de-DE"/>
              <a:t>Recall -&gt; 92.3%</a:t>
            </a:r>
          </a:p>
          <a:p>
            <a:endParaRPr lang="de-DE"/>
          </a:p>
          <a:p>
            <a:r>
              <a:rPr lang="de-DE"/>
              <a:t>385 Images, Split 90/5/5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06CBCCA1-9171-F240-DD5D-8188BF288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9624" y="1009910"/>
            <a:ext cx="3236504" cy="1855417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5AE99449-6906-C017-6518-BCDF4F126F6B}"/>
              </a:ext>
            </a:extLst>
          </p:cNvPr>
          <p:cNvCxnSpPr/>
          <p:nvPr/>
        </p:nvCxnSpPr>
        <p:spPr>
          <a:xfrm>
            <a:off x="6539254" y="2861905"/>
            <a:ext cx="2677" cy="2357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07318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B21C18-C18C-4FBA-90FD-DBBA1AAEE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0"/>
              <a:t>System Integration</a:t>
            </a:r>
            <a:endParaRPr lang="de-DE"/>
          </a:p>
        </p:txBody>
      </p:sp>
      <p:grpSp>
        <p:nvGrpSpPr>
          <p:cNvPr id="20" name="Google Shape;1455;p73">
            <a:extLst>
              <a:ext uri="{FF2B5EF4-FFF2-40B4-BE49-F238E27FC236}">
                <a16:creationId xmlns:a16="http://schemas.microsoft.com/office/drawing/2014/main" id="{39C90335-75BC-CF06-39A6-48F4D857B48A}"/>
              </a:ext>
            </a:extLst>
          </p:cNvPr>
          <p:cNvGrpSpPr/>
          <p:nvPr/>
        </p:nvGrpSpPr>
        <p:grpSpPr>
          <a:xfrm>
            <a:off x="6911663" y="2566463"/>
            <a:ext cx="605015" cy="664390"/>
            <a:chOff x="1673603" y="1860742"/>
            <a:chExt cx="352664" cy="352664"/>
          </a:xfrm>
        </p:grpSpPr>
        <p:sp>
          <p:nvSpPr>
            <p:cNvPr id="8" name="Google Shape;1456;p73">
              <a:extLst>
                <a:ext uri="{FF2B5EF4-FFF2-40B4-BE49-F238E27FC236}">
                  <a16:creationId xmlns:a16="http://schemas.microsoft.com/office/drawing/2014/main" id="{5ACE65A7-B2EA-C4A1-435D-230A05046F60}"/>
                </a:ext>
              </a:extLst>
            </p:cNvPr>
            <p:cNvSpPr/>
            <p:nvPr/>
          </p:nvSpPr>
          <p:spPr>
            <a:xfrm>
              <a:off x="1673603" y="1860742"/>
              <a:ext cx="121483" cy="121483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402" y="0"/>
                  </a:moveTo>
                  <a:cubicBezTo>
                    <a:pt x="178" y="0"/>
                    <a:pt x="0" y="182"/>
                    <a:pt x="0" y="402"/>
                  </a:cubicBezTo>
                  <a:lnTo>
                    <a:pt x="0" y="4319"/>
                  </a:lnTo>
                  <a:cubicBezTo>
                    <a:pt x="0" y="4543"/>
                    <a:pt x="178" y="4721"/>
                    <a:pt x="402" y="4721"/>
                  </a:cubicBezTo>
                  <a:cubicBezTo>
                    <a:pt x="622" y="4721"/>
                    <a:pt x="804" y="4543"/>
                    <a:pt x="804" y="4319"/>
                  </a:cubicBezTo>
                  <a:lnTo>
                    <a:pt x="804" y="804"/>
                  </a:lnTo>
                  <a:lnTo>
                    <a:pt x="4319" y="804"/>
                  </a:lnTo>
                  <a:cubicBezTo>
                    <a:pt x="4539" y="804"/>
                    <a:pt x="4721" y="622"/>
                    <a:pt x="4721" y="402"/>
                  </a:cubicBezTo>
                  <a:cubicBezTo>
                    <a:pt x="4721" y="182"/>
                    <a:pt x="4539" y="0"/>
                    <a:pt x="4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" name="Google Shape;1457;p73">
              <a:extLst>
                <a:ext uri="{FF2B5EF4-FFF2-40B4-BE49-F238E27FC236}">
                  <a16:creationId xmlns:a16="http://schemas.microsoft.com/office/drawing/2014/main" id="{687368D0-2D27-05D0-D2EB-878C6AAD3417}"/>
                </a:ext>
              </a:extLst>
            </p:cNvPr>
            <p:cNvSpPr/>
            <p:nvPr/>
          </p:nvSpPr>
          <p:spPr>
            <a:xfrm>
              <a:off x="1904758" y="1860742"/>
              <a:ext cx="121509" cy="121483"/>
            </a:xfrm>
            <a:custGeom>
              <a:avLst/>
              <a:gdLst/>
              <a:ahLst/>
              <a:cxnLst/>
              <a:rect l="l" t="t" r="r" b="b"/>
              <a:pathLst>
                <a:path w="4722" h="4721" extrusionOk="0">
                  <a:moveTo>
                    <a:pt x="403" y="0"/>
                  </a:moveTo>
                  <a:cubicBezTo>
                    <a:pt x="183" y="0"/>
                    <a:pt x="1" y="182"/>
                    <a:pt x="1" y="402"/>
                  </a:cubicBezTo>
                  <a:cubicBezTo>
                    <a:pt x="1" y="622"/>
                    <a:pt x="183" y="804"/>
                    <a:pt x="403" y="804"/>
                  </a:cubicBezTo>
                  <a:lnTo>
                    <a:pt x="3918" y="804"/>
                  </a:lnTo>
                  <a:lnTo>
                    <a:pt x="3918" y="4319"/>
                  </a:lnTo>
                  <a:cubicBezTo>
                    <a:pt x="3918" y="4543"/>
                    <a:pt x="4100" y="4721"/>
                    <a:pt x="4320" y="4721"/>
                  </a:cubicBezTo>
                  <a:cubicBezTo>
                    <a:pt x="4544" y="4721"/>
                    <a:pt x="4722" y="4543"/>
                    <a:pt x="4722" y="4319"/>
                  </a:cubicBezTo>
                  <a:lnTo>
                    <a:pt x="4722" y="402"/>
                  </a:lnTo>
                  <a:cubicBezTo>
                    <a:pt x="4722" y="178"/>
                    <a:pt x="4544" y="0"/>
                    <a:pt x="43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" name="Google Shape;1458;p73">
              <a:extLst>
                <a:ext uri="{FF2B5EF4-FFF2-40B4-BE49-F238E27FC236}">
                  <a16:creationId xmlns:a16="http://schemas.microsoft.com/office/drawing/2014/main" id="{18EE2EBA-D249-23CC-4796-6D758945BCF0}"/>
                </a:ext>
              </a:extLst>
            </p:cNvPr>
            <p:cNvSpPr/>
            <p:nvPr/>
          </p:nvSpPr>
          <p:spPr>
            <a:xfrm>
              <a:off x="1904758" y="2091897"/>
              <a:ext cx="121509" cy="121509"/>
            </a:xfrm>
            <a:custGeom>
              <a:avLst/>
              <a:gdLst/>
              <a:ahLst/>
              <a:cxnLst/>
              <a:rect l="l" t="t" r="r" b="b"/>
              <a:pathLst>
                <a:path w="4722" h="4722" extrusionOk="0">
                  <a:moveTo>
                    <a:pt x="4320" y="1"/>
                  </a:moveTo>
                  <a:cubicBezTo>
                    <a:pt x="4100" y="1"/>
                    <a:pt x="3918" y="183"/>
                    <a:pt x="3918" y="403"/>
                  </a:cubicBezTo>
                  <a:lnTo>
                    <a:pt x="3918" y="3922"/>
                  </a:lnTo>
                  <a:lnTo>
                    <a:pt x="403" y="3922"/>
                  </a:lnTo>
                  <a:cubicBezTo>
                    <a:pt x="183" y="3922"/>
                    <a:pt x="1" y="4100"/>
                    <a:pt x="1" y="4319"/>
                  </a:cubicBezTo>
                  <a:cubicBezTo>
                    <a:pt x="1" y="4544"/>
                    <a:pt x="183" y="4721"/>
                    <a:pt x="403" y="4721"/>
                  </a:cubicBezTo>
                  <a:lnTo>
                    <a:pt x="4320" y="4721"/>
                  </a:lnTo>
                  <a:cubicBezTo>
                    <a:pt x="4544" y="4721"/>
                    <a:pt x="4722" y="4544"/>
                    <a:pt x="4722" y="4319"/>
                  </a:cubicBezTo>
                  <a:lnTo>
                    <a:pt x="4722" y="403"/>
                  </a:lnTo>
                  <a:cubicBezTo>
                    <a:pt x="4722" y="183"/>
                    <a:pt x="4544" y="1"/>
                    <a:pt x="4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" name="Google Shape;1459;p73">
              <a:extLst>
                <a:ext uri="{FF2B5EF4-FFF2-40B4-BE49-F238E27FC236}">
                  <a16:creationId xmlns:a16="http://schemas.microsoft.com/office/drawing/2014/main" id="{7DE5EFCD-1692-2179-293D-038B6E87334B}"/>
                </a:ext>
              </a:extLst>
            </p:cNvPr>
            <p:cNvSpPr/>
            <p:nvPr/>
          </p:nvSpPr>
          <p:spPr>
            <a:xfrm>
              <a:off x="1673603" y="2091897"/>
              <a:ext cx="121483" cy="121509"/>
            </a:xfrm>
            <a:custGeom>
              <a:avLst/>
              <a:gdLst/>
              <a:ahLst/>
              <a:cxnLst/>
              <a:rect l="l" t="t" r="r" b="b"/>
              <a:pathLst>
                <a:path w="4721" h="4722" extrusionOk="0">
                  <a:moveTo>
                    <a:pt x="402" y="1"/>
                  </a:moveTo>
                  <a:cubicBezTo>
                    <a:pt x="178" y="1"/>
                    <a:pt x="0" y="183"/>
                    <a:pt x="0" y="403"/>
                  </a:cubicBezTo>
                  <a:lnTo>
                    <a:pt x="0" y="4324"/>
                  </a:lnTo>
                  <a:cubicBezTo>
                    <a:pt x="0" y="4544"/>
                    <a:pt x="178" y="4721"/>
                    <a:pt x="402" y="4721"/>
                  </a:cubicBezTo>
                  <a:lnTo>
                    <a:pt x="4319" y="4721"/>
                  </a:lnTo>
                  <a:cubicBezTo>
                    <a:pt x="4539" y="4721"/>
                    <a:pt x="4721" y="4544"/>
                    <a:pt x="4721" y="4324"/>
                  </a:cubicBezTo>
                  <a:cubicBezTo>
                    <a:pt x="4721" y="4100"/>
                    <a:pt x="4539" y="3922"/>
                    <a:pt x="4319" y="3922"/>
                  </a:cubicBezTo>
                  <a:lnTo>
                    <a:pt x="804" y="3922"/>
                  </a:lnTo>
                  <a:lnTo>
                    <a:pt x="804" y="403"/>
                  </a:lnTo>
                  <a:cubicBezTo>
                    <a:pt x="804" y="183"/>
                    <a:pt x="622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" name="Google Shape;1460;p73">
              <a:extLst>
                <a:ext uri="{FF2B5EF4-FFF2-40B4-BE49-F238E27FC236}">
                  <a16:creationId xmlns:a16="http://schemas.microsoft.com/office/drawing/2014/main" id="{ED9F1B59-1CD8-0F6C-AF2D-E34A08976349}"/>
                </a:ext>
              </a:extLst>
            </p:cNvPr>
            <p:cNvSpPr/>
            <p:nvPr/>
          </p:nvSpPr>
          <p:spPr>
            <a:xfrm>
              <a:off x="1829002" y="2013721"/>
              <a:ext cx="41867" cy="13021"/>
            </a:xfrm>
            <a:custGeom>
              <a:avLst/>
              <a:gdLst/>
              <a:ahLst/>
              <a:cxnLst/>
              <a:rect l="l" t="t" r="r" b="b"/>
              <a:pathLst>
                <a:path w="1627" h="506" extrusionOk="0">
                  <a:moveTo>
                    <a:pt x="813" y="0"/>
                  </a:moveTo>
                  <a:cubicBezTo>
                    <a:pt x="458" y="0"/>
                    <a:pt x="145" y="206"/>
                    <a:pt x="0" y="505"/>
                  </a:cubicBezTo>
                  <a:lnTo>
                    <a:pt x="1627" y="505"/>
                  </a:lnTo>
                  <a:cubicBezTo>
                    <a:pt x="1482" y="206"/>
                    <a:pt x="1169" y="0"/>
                    <a:pt x="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" name="Google Shape;1461;p73">
              <a:extLst>
                <a:ext uri="{FF2B5EF4-FFF2-40B4-BE49-F238E27FC236}">
                  <a16:creationId xmlns:a16="http://schemas.microsoft.com/office/drawing/2014/main" id="{3909D84A-C317-EE40-7590-F78EBEC63AFE}"/>
                </a:ext>
              </a:extLst>
            </p:cNvPr>
            <p:cNvSpPr/>
            <p:nvPr/>
          </p:nvSpPr>
          <p:spPr>
            <a:xfrm>
              <a:off x="1829002" y="2047405"/>
              <a:ext cx="41995" cy="13124"/>
            </a:xfrm>
            <a:custGeom>
              <a:avLst/>
              <a:gdLst/>
              <a:ahLst/>
              <a:cxnLst/>
              <a:rect l="l" t="t" r="r" b="b"/>
              <a:pathLst>
                <a:path w="1632" h="510" extrusionOk="0">
                  <a:moveTo>
                    <a:pt x="0" y="0"/>
                  </a:moveTo>
                  <a:cubicBezTo>
                    <a:pt x="145" y="299"/>
                    <a:pt x="458" y="510"/>
                    <a:pt x="813" y="510"/>
                  </a:cubicBezTo>
                  <a:cubicBezTo>
                    <a:pt x="1169" y="510"/>
                    <a:pt x="1482" y="304"/>
                    <a:pt x="1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" name="Google Shape;1462;p73">
              <a:extLst>
                <a:ext uri="{FF2B5EF4-FFF2-40B4-BE49-F238E27FC236}">
                  <a16:creationId xmlns:a16="http://schemas.microsoft.com/office/drawing/2014/main" id="{C6AFDE4D-6BDB-79C7-CF38-9F50288365B8}"/>
                </a:ext>
              </a:extLst>
            </p:cNvPr>
            <p:cNvSpPr/>
            <p:nvPr/>
          </p:nvSpPr>
          <p:spPr>
            <a:xfrm>
              <a:off x="1906096" y="1958988"/>
              <a:ext cx="98401" cy="67754"/>
            </a:xfrm>
            <a:custGeom>
              <a:avLst/>
              <a:gdLst/>
              <a:ahLst/>
              <a:cxnLst/>
              <a:rect l="l" t="t" r="r" b="b"/>
              <a:pathLst>
                <a:path w="3824" h="2633" extrusionOk="0">
                  <a:moveTo>
                    <a:pt x="0" y="1"/>
                  </a:moveTo>
                  <a:lnTo>
                    <a:pt x="0" y="1"/>
                  </a:lnTo>
                  <a:cubicBezTo>
                    <a:pt x="164" y="118"/>
                    <a:pt x="318" y="248"/>
                    <a:pt x="463" y="389"/>
                  </a:cubicBezTo>
                  <a:cubicBezTo>
                    <a:pt x="1075" y="1001"/>
                    <a:pt x="1444" y="1786"/>
                    <a:pt x="1533" y="2632"/>
                  </a:cubicBezTo>
                  <a:lnTo>
                    <a:pt x="3824" y="2632"/>
                  </a:lnTo>
                  <a:cubicBezTo>
                    <a:pt x="3613" y="2333"/>
                    <a:pt x="3155" y="1753"/>
                    <a:pt x="2407" y="1188"/>
                  </a:cubicBezTo>
                  <a:cubicBezTo>
                    <a:pt x="1697" y="646"/>
                    <a:pt x="884" y="24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" name="Google Shape;1463;p73">
              <a:extLst>
                <a:ext uri="{FF2B5EF4-FFF2-40B4-BE49-F238E27FC236}">
                  <a16:creationId xmlns:a16="http://schemas.microsoft.com/office/drawing/2014/main" id="{EB79FDE3-189E-FAEB-E41F-3F5055998E84}"/>
                </a:ext>
              </a:extLst>
            </p:cNvPr>
            <p:cNvSpPr/>
            <p:nvPr/>
          </p:nvSpPr>
          <p:spPr>
            <a:xfrm>
              <a:off x="1775118" y="2047405"/>
              <a:ext cx="149634" cy="65335"/>
            </a:xfrm>
            <a:custGeom>
              <a:avLst/>
              <a:gdLst/>
              <a:ahLst/>
              <a:cxnLst/>
              <a:rect l="l" t="t" r="r" b="b"/>
              <a:pathLst>
                <a:path w="5815" h="2539" extrusionOk="0">
                  <a:moveTo>
                    <a:pt x="0" y="0"/>
                  </a:moveTo>
                  <a:cubicBezTo>
                    <a:pt x="192" y="1430"/>
                    <a:pt x="1421" y="2538"/>
                    <a:pt x="2907" y="2538"/>
                  </a:cubicBezTo>
                  <a:cubicBezTo>
                    <a:pt x="4394" y="2538"/>
                    <a:pt x="5623" y="1435"/>
                    <a:pt x="5815" y="0"/>
                  </a:cubicBezTo>
                  <a:lnTo>
                    <a:pt x="4571" y="0"/>
                  </a:lnTo>
                  <a:cubicBezTo>
                    <a:pt x="4389" y="753"/>
                    <a:pt x="3711" y="1314"/>
                    <a:pt x="2907" y="1314"/>
                  </a:cubicBezTo>
                  <a:cubicBezTo>
                    <a:pt x="2103" y="1314"/>
                    <a:pt x="1426" y="753"/>
                    <a:pt x="1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" name="Google Shape;1464;p73">
              <a:extLst>
                <a:ext uri="{FF2B5EF4-FFF2-40B4-BE49-F238E27FC236}">
                  <a16:creationId xmlns:a16="http://schemas.microsoft.com/office/drawing/2014/main" id="{0AB25333-942C-1FE6-AA4B-8AA2566E0D0E}"/>
                </a:ext>
              </a:extLst>
            </p:cNvPr>
            <p:cNvSpPr/>
            <p:nvPr/>
          </p:nvSpPr>
          <p:spPr>
            <a:xfrm>
              <a:off x="1775118" y="1961510"/>
              <a:ext cx="149763" cy="65232"/>
            </a:xfrm>
            <a:custGeom>
              <a:avLst/>
              <a:gdLst/>
              <a:ahLst/>
              <a:cxnLst/>
              <a:rect l="l" t="t" r="r" b="b"/>
              <a:pathLst>
                <a:path w="5820" h="2535" extrusionOk="0">
                  <a:moveTo>
                    <a:pt x="2907" y="1"/>
                  </a:moveTo>
                  <a:cubicBezTo>
                    <a:pt x="1421" y="1"/>
                    <a:pt x="196" y="1104"/>
                    <a:pt x="0" y="2534"/>
                  </a:cubicBezTo>
                  <a:lnTo>
                    <a:pt x="1243" y="2534"/>
                  </a:lnTo>
                  <a:cubicBezTo>
                    <a:pt x="1426" y="1786"/>
                    <a:pt x="2103" y="1225"/>
                    <a:pt x="2907" y="1225"/>
                  </a:cubicBezTo>
                  <a:cubicBezTo>
                    <a:pt x="3716" y="1225"/>
                    <a:pt x="4389" y="1786"/>
                    <a:pt x="4571" y="2534"/>
                  </a:cubicBezTo>
                  <a:lnTo>
                    <a:pt x="5819" y="2534"/>
                  </a:lnTo>
                  <a:cubicBezTo>
                    <a:pt x="5623" y="1104"/>
                    <a:pt x="4394" y="1"/>
                    <a:pt x="2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" name="Google Shape;1465;p73">
              <a:extLst>
                <a:ext uri="{FF2B5EF4-FFF2-40B4-BE49-F238E27FC236}">
                  <a16:creationId xmlns:a16="http://schemas.microsoft.com/office/drawing/2014/main" id="{5494415A-F509-3D40-C6EE-3E1BC3BB1190}"/>
                </a:ext>
              </a:extLst>
            </p:cNvPr>
            <p:cNvSpPr/>
            <p:nvPr/>
          </p:nvSpPr>
          <p:spPr>
            <a:xfrm>
              <a:off x="1695244" y="1958036"/>
              <a:ext cx="99842" cy="68706"/>
            </a:xfrm>
            <a:custGeom>
              <a:avLst/>
              <a:gdLst/>
              <a:ahLst/>
              <a:cxnLst/>
              <a:rect l="l" t="t" r="r" b="b"/>
              <a:pathLst>
                <a:path w="3880" h="2670" extrusionOk="0">
                  <a:moveTo>
                    <a:pt x="3880" y="0"/>
                  </a:moveTo>
                  <a:lnTo>
                    <a:pt x="3880" y="0"/>
                  </a:lnTo>
                  <a:cubicBezTo>
                    <a:pt x="3674" y="56"/>
                    <a:pt x="3473" y="117"/>
                    <a:pt x="3282" y="187"/>
                  </a:cubicBezTo>
                  <a:cubicBezTo>
                    <a:pt x="2609" y="430"/>
                    <a:pt x="1978" y="776"/>
                    <a:pt x="1417" y="1206"/>
                  </a:cubicBezTo>
                  <a:cubicBezTo>
                    <a:pt x="669" y="1776"/>
                    <a:pt x="215" y="2361"/>
                    <a:pt x="0" y="2669"/>
                  </a:cubicBezTo>
                  <a:lnTo>
                    <a:pt x="2291" y="2669"/>
                  </a:lnTo>
                  <a:cubicBezTo>
                    <a:pt x="2384" y="1823"/>
                    <a:pt x="2758" y="1038"/>
                    <a:pt x="3366" y="426"/>
                  </a:cubicBezTo>
                  <a:cubicBezTo>
                    <a:pt x="3525" y="267"/>
                    <a:pt x="3698" y="127"/>
                    <a:pt x="38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" name="Google Shape;1466;p73">
              <a:extLst>
                <a:ext uri="{FF2B5EF4-FFF2-40B4-BE49-F238E27FC236}">
                  <a16:creationId xmlns:a16="http://schemas.microsoft.com/office/drawing/2014/main" id="{3D152509-7094-B145-EB47-6A90BD617FC6}"/>
                </a:ext>
              </a:extLst>
            </p:cNvPr>
            <p:cNvSpPr/>
            <p:nvPr/>
          </p:nvSpPr>
          <p:spPr>
            <a:xfrm>
              <a:off x="1904758" y="2047405"/>
              <a:ext cx="99868" cy="68809"/>
            </a:xfrm>
            <a:custGeom>
              <a:avLst/>
              <a:gdLst/>
              <a:ahLst/>
              <a:cxnLst/>
              <a:rect l="l" t="t" r="r" b="b"/>
              <a:pathLst>
                <a:path w="3881" h="2674" extrusionOk="0">
                  <a:moveTo>
                    <a:pt x="1585" y="0"/>
                  </a:moveTo>
                  <a:cubicBezTo>
                    <a:pt x="1496" y="846"/>
                    <a:pt x="1122" y="1631"/>
                    <a:pt x="515" y="2244"/>
                  </a:cubicBezTo>
                  <a:cubicBezTo>
                    <a:pt x="356" y="2403"/>
                    <a:pt x="183" y="2548"/>
                    <a:pt x="1" y="2674"/>
                  </a:cubicBezTo>
                  <a:cubicBezTo>
                    <a:pt x="206" y="2618"/>
                    <a:pt x="407" y="2557"/>
                    <a:pt x="599" y="2482"/>
                  </a:cubicBezTo>
                  <a:cubicBezTo>
                    <a:pt x="1272" y="2239"/>
                    <a:pt x="1903" y="1898"/>
                    <a:pt x="2464" y="1463"/>
                  </a:cubicBezTo>
                  <a:cubicBezTo>
                    <a:pt x="3212" y="893"/>
                    <a:pt x="3665" y="309"/>
                    <a:pt x="38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" name="Google Shape;1467;p73">
              <a:extLst>
                <a:ext uri="{FF2B5EF4-FFF2-40B4-BE49-F238E27FC236}">
                  <a16:creationId xmlns:a16="http://schemas.microsoft.com/office/drawing/2014/main" id="{3825CA1E-47F0-B3A1-BDDE-DC6F807EE704}"/>
                </a:ext>
              </a:extLst>
            </p:cNvPr>
            <p:cNvSpPr/>
            <p:nvPr/>
          </p:nvSpPr>
          <p:spPr>
            <a:xfrm>
              <a:off x="1695373" y="2047405"/>
              <a:ext cx="98401" cy="67857"/>
            </a:xfrm>
            <a:custGeom>
              <a:avLst/>
              <a:gdLst/>
              <a:ahLst/>
              <a:cxnLst/>
              <a:rect l="l" t="t" r="r" b="b"/>
              <a:pathLst>
                <a:path w="3824" h="2637" extrusionOk="0">
                  <a:moveTo>
                    <a:pt x="0" y="0"/>
                  </a:moveTo>
                  <a:cubicBezTo>
                    <a:pt x="210" y="299"/>
                    <a:pt x="669" y="884"/>
                    <a:pt x="1416" y="1444"/>
                  </a:cubicBezTo>
                  <a:cubicBezTo>
                    <a:pt x="2127" y="1987"/>
                    <a:pt x="2940" y="2389"/>
                    <a:pt x="3824" y="2636"/>
                  </a:cubicBezTo>
                  <a:cubicBezTo>
                    <a:pt x="3660" y="2519"/>
                    <a:pt x="3506" y="2389"/>
                    <a:pt x="3361" y="2244"/>
                  </a:cubicBezTo>
                  <a:cubicBezTo>
                    <a:pt x="2753" y="1631"/>
                    <a:pt x="2379" y="846"/>
                    <a:pt x="2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22" name="Google Shape;1526;p74" descr="Ein Bild, das Cartoon, Helm, Design enthält.&#10;&#10;KI-generierte Inhalte können fehlerhaft sein.">
            <a:extLst>
              <a:ext uri="{FF2B5EF4-FFF2-40B4-BE49-F238E27FC236}">
                <a16:creationId xmlns:a16="http://schemas.microsoft.com/office/drawing/2014/main" id="{C27736F3-C7A6-9641-D1DB-7B88D5CE9BD3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3280" y="2462559"/>
            <a:ext cx="1164112" cy="8696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rafik 22" descr="Internet mit einfarbiger Füllung">
            <a:extLst>
              <a:ext uri="{FF2B5EF4-FFF2-40B4-BE49-F238E27FC236}">
                <a16:creationId xmlns:a16="http://schemas.microsoft.com/office/drawing/2014/main" id="{873C7354-AD5C-0B40-2F4F-8B722A43E5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39933" y="2444003"/>
            <a:ext cx="914400" cy="914400"/>
          </a:xfrm>
          <a:prstGeom prst="rect">
            <a:avLst/>
          </a:prstGeom>
        </p:spPr>
      </p:pic>
      <p:sp>
        <p:nvSpPr>
          <p:cNvPr id="25" name="Pfeil: nach links und rechts 24">
            <a:extLst>
              <a:ext uri="{FF2B5EF4-FFF2-40B4-BE49-F238E27FC236}">
                <a16:creationId xmlns:a16="http://schemas.microsoft.com/office/drawing/2014/main" id="{B017FDE8-3F52-A9CC-91EC-27EBCE3CABB8}"/>
              </a:ext>
            </a:extLst>
          </p:cNvPr>
          <p:cNvSpPr/>
          <p:nvPr/>
        </p:nvSpPr>
        <p:spPr>
          <a:xfrm>
            <a:off x="2427535" y="2831538"/>
            <a:ext cx="1401485" cy="131767"/>
          </a:xfrm>
          <a:prstGeom prst="leftRightArrow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Pfeil: nach links und rechts 25">
            <a:extLst>
              <a:ext uri="{FF2B5EF4-FFF2-40B4-BE49-F238E27FC236}">
                <a16:creationId xmlns:a16="http://schemas.microsoft.com/office/drawing/2014/main" id="{43F4E6AC-8C28-43EC-3C89-AC93747CC619}"/>
              </a:ext>
            </a:extLst>
          </p:cNvPr>
          <p:cNvSpPr/>
          <p:nvPr/>
        </p:nvSpPr>
        <p:spPr>
          <a:xfrm>
            <a:off x="5181125" y="2831538"/>
            <a:ext cx="1401485" cy="131767"/>
          </a:xfrm>
          <a:prstGeom prst="leftRightArrow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FA50EBAF-FAE6-8067-6BF3-4D8DCFADA11E}"/>
              </a:ext>
            </a:extLst>
          </p:cNvPr>
          <p:cNvSpPr txBox="1"/>
          <p:nvPr/>
        </p:nvSpPr>
        <p:spPr>
          <a:xfrm>
            <a:off x="6654453" y="1718415"/>
            <a:ext cx="1119513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baseline="0">
                <a:latin typeface="Arial"/>
              </a:rPr>
              <a:t>AI runs on one computer</a:t>
            </a:r>
            <a:endParaRPr lang="de-DE"/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44A0AD36-E667-4E13-CAC0-18699E77E36F}"/>
              </a:ext>
            </a:extLst>
          </p:cNvPr>
          <p:cNvSpPr txBox="1"/>
          <p:nvPr/>
        </p:nvSpPr>
        <p:spPr>
          <a:xfrm>
            <a:off x="2575664" y="2986674"/>
            <a:ext cx="1119513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Detection results sent to another</a:t>
            </a:r>
            <a:r>
              <a:rPr lang="en-US" sz="1400" baseline="0">
                <a:latin typeface="Arial"/>
              </a:rPr>
              <a:t> computer</a:t>
            </a:r>
            <a:endParaRPr lang="de-DE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50A1AFDB-B91E-C033-7E3E-C782CAA58FD8}"/>
              </a:ext>
            </a:extLst>
          </p:cNvPr>
          <p:cNvSpPr txBox="1"/>
          <p:nvPr/>
        </p:nvSpPr>
        <p:spPr>
          <a:xfrm>
            <a:off x="7711335" y="2563920"/>
            <a:ext cx="1119513" cy="11695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XR system uses this information to validate setup</a:t>
            </a:r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42BB240E-DF78-E039-7300-A84E619265DB}"/>
              </a:ext>
            </a:extLst>
          </p:cNvPr>
          <p:cNvSpPr txBox="1"/>
          <p:nvPr/>
        </p:nvSpPr>
        <p:spPr>
          <a:xfrm>
            <a:off x="219204" y="1507036"/>
            <a:ext cx="1659697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Adds environmental awareness to the digital twin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51075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569995-8DBC-ABC9-C6C6-F38937787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System Requirements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D2A22C4-9DC3-7763-D518-ABD9D5A3E9A9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2304909" y="1293901"/>
            <a:ext cx="1978200" cy="623549"/>
          </a:xfrm>
        </p:spPr>
        <p:txBody>
          <a:bodyPr/>
          <a:lstStyle/>
          <a:p>
            <a:r>
              <a:rPr lang="de-DE" sz="2000" b="0" err="1"/>
              <a:t>Stable</a:t>
            </a:r>
            <a:r>
              <a:rPr lang="de-DE" sz="2000" b="0"/>
              <a:t> Internet Connection</a:t>
            </a:r>
            <a:endParaRPr lang="de-DE" sz="200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6CDB7EF-2686-74B8-6360-3C1E8307E623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5992613" y="1293901"/>
            <a:ext cx="1978200" cy="623549"/>
          </a:xfrm>
        </p:spPr>
        <p:txBody>
          <a:bodyPr/>
          <a:lstStyle/>
          <a:p>
            <a:r>
              <a:rPr lang="de-DE" sz="2000" b="0" err="1"/>
              <a:t>Camera</a:t>
            </a:r>
            <a:r>
              <a:rPr lang="de-DE" sz="2000" b="0"/>
              <a:t> System</a:t>
            </a:r>
            <a:endParaRPr lang="de-DE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CE3685DB-95B4-165C-D719-B857230F9731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2304909" y="2763835"/>
            <a:ext cx="1978200" cy="586915"/>
          </a:xfrm>
        </p:spPr>
        <p:txBody>
          <a:bodyPr/>
          <a:lstStyle/>
          <a:p>
            <a:r>
              <a:rPr lang="de-DE" sz="2000" b="0"/>
              <a:t>XR Hardware</a:t>
            </a:r>
            <a:endParaRPr lang="de-DE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3A88B0C-0676-7865-1F16-FA49AE3642AA}"/>
              </a:ext>
            </a:extLst>
          </p:cNvPr>
          <p:cNvSpPr>
            <a:spLocks noGrp="1"/>
          </p:cNvSpPr>
          <p:nvPr>
            <p:ph type="title" idx="7"/>
          </p:nvPr>
        </p:nvSpPr>
        <p:spPr>
          <a:xfrm>
            <a:off x="5992613" y="2763835"/>
            <a:ext cx="1978200" cy="586915"/>
          </a:xfrm>
        </p:spPr>
        <p:txBody>
          <a:bodyPr/>
          <a:lstStyle/>
          <a:p>
            <a:r>
              <a:rPr lang="de-DE" sz="2000" b="0"/>
              <a:t>Computing Infrastructure</a:t>
            </a:r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6538BDA-5B12-F32C-427F-ECCE438418D0}"/>
              </a:ext>
            </a:extLst>
          </p:cNvPr>
          <p:cNvSpPr txBox="1"/>
          <p:nvPr/>
        </p:nvSpPr>
        <p:spPr>
          <a:xfrm>
            <a:off x="2304929" y="1916602"/>
            <a:ext cx="218952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err="1"/>
              <a:t>Required</a:t>
            </a:r>
            <a:r>
              <a:rPr lang="de-DE" sz="1200"/>
              <a:t> </a:t>
            </a:r>
            <a:r>
              <a:rPr lang="de-DE" sz="1200" err="1"/>
              <a:t>for</a:t>
            </a:r>
            <a:r>
              <a:rPr lang="de-DE" sz="1200"/>
              <a:t> AI </a:t>
            </a:r>
            <a:r>
              <a:rPr lang="de-DE" sz="1200" err="1"/>
              <a:t>model</a:t>
            </a:r>
            <a:r>
              <a:rPr lang="de-DE" sz="1200"/>
              <a:t> </a:t>
            </a:r>
            <a:r>
              <a:rPr lang="de-DE" sz="1200" err="1"/>
              <a:t>inference</a:t>
            </a:r>
            <a:r>
              <a:rPr lang="de-DE" sz="1200"/>
              <a:t> and </a:t>
            </a:r>
            <a:r>
              <a:rPr lang="de-DE" sz="1200" err="1"/>
              <a:t>communication</a:t>
            </a:r>
            <a:r>
              <a:rPr lang="de-DE" sz="1200"/>
              <a:t> </a:t>
            </a:r>
            <a:r>
              <a:rPr lang="de-DE" sz="1200" err="1"/>
              <a:t>between</a:t>
            </a:r>
            <a:r>
              <a:rPr lang="de-DE" sz="1200"/>
              <a:t> </a:t>
            </a:r>
            <a:r>
              <a:rPr lang="de-DE" sz="1200" err="1"/>
              <a:t>components</a:t>
            </a:r>
            <a:endParaRPr lang="de-DE" sz="120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187B849-7500-646F-4428-0A4637B2C111}"/>
              </a:ext>
            </a:extLst>
          </p:cNvPr>
          <p:cNvSpPr txBox="1"/>
          <p:nvPr/>
        </p:nvSpPr>
        <p:spPr>
          <a:xfrm>
            <a:off x="5990371" y="1916602"/>
            <a:ext cx="218952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err="1"/>
              <a:t>For</a:t>
            </a:r>
            <a:r>
              <a:rPr lang="de-DE" sz="1200"/>
              <a:t> </a:t>
            </a:r>
            <a:r>
              <a:rPr lang="de-DE" sz="1200" err="1"/>
              <a:t>capturing</a:t>
            </a:r>
            <a:r>
              <a:rPr lang="de-DE" sz="1200"/>
              <a:t> </a:t>
            </a:r>
            <a:r>
              <a:rPr lang="de-DE" sz="1200" err="1"/>
              <a:t>the</a:t>
            </a:r>
            <a:r>
              <a:rPr lang="de-DE" sz="1200"/>
              <a:t> </a:t>
            </a:r>
            <a:r>
              <a:rPr lang="de-DE" sz="1200" err="1"/>
              <a:t>physical</a:t>
            </a:r>
            <a:r>
              <a:rPr lang="de-DE" sz="1200"/>
              <a:t> </a:t>
            </a:r>
            <a:r>
              <a:rPr lang="de-DE" sz="1200" err="1"/>
              <a:t>environment</a:t>
            </a:r>
            <a:r>
              <a:rPr lang="de-DE" sz="1200"/>
              <a:t> and </a:t>
            </a:r>
            <a:r>
              <a:rPr lang="de-DE" sz="1200" err="1"/>
              <a:t>providing</a:t>
            </a:r>
            <a:r>
              <a:rPr lang="de-DE" sz="1200"/>
              <a:t> </a:t>
            </a:r>
            <a:r>
              <a:rPr lang="de-DE" sz="1200" err="1"/>
              <a:t>input</a:t>
            </a:r>
            <a:r>
              <a:rPr lang="de-DE" sz="1200"/>
              <a:t> </a:t>
            </a:r>
            <a:r>
              <a:rPr lang="de-DE" sz="1200" err="1"/>
              <a:t>to</a:t>
            </a:r>
            <a:r>
              <a:rPr lang="de-DE" sz="1200"/>
              <a:t> </a:t>
            </a:r>
            <a:r>
              <a:rPr lang="de-DE" sz="1200" err="1"/>
              <a:t>the</a:t>
            </a:r>
            <a:r>
              <a:rPr lang="de-DE" sz="1200"/>
              <a:t> AI </a:t>
            </a:r>
            <a:r>
              <a:rPr lang="de-DE" sz="1200" err="1"/>
              <a:t>model</a:t>
            </a:r>
            <a:endParaRPr lang="de-DE" err="1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0BECDB9-A042-FD02-9974-984E9FFE8208}"/>
              </a:ext>
            </a:extLst>
          </p:cNvPr>
          <p:cNvSpPr txBox="1"/>
          <p:nvPr/>
        </p:nvSpPr>
        <p:spPr>
          <a:xfrm>
            <a:off x="2304928" y="3352678"/>
            <a:ext cx="218952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/>
              <a:t>XR </a:t>
            </a:r>
            <a:r>
              <a:rPr lang="de-DE" sz="1200" err="1"/>
              <a:t>headset</a:t>
            </a:r>
            <a:r>
              <a:rPr lang="de-DE" sz="1200"/>
              <a:t> </a:t>
            </a:r>
            <a:r>
              <a:rPr lang="de-DE" sz="1200" err="1"/>
              <a:t>or</a:t>
            </a:r>
            <a:r>
              <a:rPr lang="de-DE" sz="1200"/>
              <a:t> </a:t>
            </a:r>
            <a:r>
              <a:rPr lang="de-DE" sz="1200" err="1"/>
              <a:t>compatible</a:t>
            </a:r>
            <a:r>
              <a:rPr lang="de-DE" sz="1200"/>
              <a:t> </a:t>
            </a:r>
            <a:r>
              <a:rPr lang="de-DE" sz="1200" err="1"/>
              <a:t>device</a:t>
            </a:r>
            <a:r>
              <a:rPr lang="de-DE" sz="1200"/>
              <a:t> </a:t>
            </a:r>
            <a:r>
              <a:rPr lang="de-DE" sz="1200" err="1"/>
              <a:t>for</a:t>
            </a:r>
            <a:r>
              <a:rPr lang="de-DE" sz="1200"/>
              <a:t> </a:t>
            </a:r>
            <a:r>
              <a:rPr lang="de-DE" sz="1200" err="1"/>
              <a:t>visualization</a:t>
            </a:r>
            <a:r>
              <a:rPr lang="de-DE" sz="1200"/>
              <a:t> and </a:t>
            </a:r>
            <a:r>
              <a:rPr lang="de-DE" sz="1200" err="1"/>
              <a:t>interaction</a:t>
            </a:r>
            <a:endParaRPr lang="de-DE" err="1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3A660007-21E2-27DC-84BD-AEB1B55ECF49}"/>
              </a:ext>
            </a:extLst>
          </p:cNvPr>
          <p:cNvSpPr txBox="1"/>
          <p:nvPr/>
        </p:nvSpPr>
        <p:spPr>
          <a:xfrm>
            <a:off x="5990370" y="3352678"/>
            <a:ext cx="218952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/>
              <a:t>Server </a:t>
            </a:r>
            <a:r>
              <a:rPr lang="de-DE" sz="1200" err="1"/>
              <a:t>or</a:t>
            </a:r>
            <a:r>
              <a:rPr lang="de-DE" sz="1200"/>
              <a:t> </a:t>
            </a:r>
            <a:r>
              <a:rPr lang="de-DE" sz="1200" err="1"/>
              <a:t>workstation</a:t>
            </a:r>
            <a:r>
              <a:rPr lang="de-DE" sz="1200"/>
              <a:t> </a:t>
            </a:r>
            <a:r>
              <a:rPr lang="de-DE" sz="1200" err="1"/>
              <a:t>to</a:t>
            </a:r>
            <a:r>
              <a:rPr lang="de-DE" sz="1200"/>
              <a:t> </a:t>
            </a:r>
            <a:r>
              <a:rPr lang="de-DE" sz="1200" err="1"/>
              <a:t>run</a:t>
            </a:r>
            <a:r>
              <a:rPr lang="de-DE" sz="1200"/>
              <a:t> Node-RED, AI </a:t>
            </a:r>
            <a:r>
              <a:rPr lang="de-DE" sz="1200" err="1"/>
              <a:t>model</a:t>
            </a:r>
            <a:r>
              <a:rPr lang="de-DE" sz="1200"/>
              <a:t>, and Docker </a:t>
            </a:r>
            <a:r>
              <a:rPr lang="de-DE" sz="1200" err="1"/>
              <a:t>containers</a:t>
            </a:r>
            <a:endParaRPr lang="de-DE" err="1"/>
          </a:p>
        </p:txBody>
      </p:sp>
    </p:spTree>
    <p:extLst>
      <p:ext uri="{BB962C8B-B14F-4D97-AF65-F5344CB8AC3E}">
        <p14:creationId xmlns:p14="http://schemas.microsoft.com/office/powerpoint/2010/main" val="42766309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 t="-9000" b="-9000"/>
          </a:stretch>
        </a:blipFill>
        <a:effectLst/>
      </p:bgPr>
    </p:bg>
    <p:spTree>
      <p:nvGrpSpPr>
        <p:cNvPr id="1" name="Shape 679">
          <a:extLst>
            <a:ext uri="{FF2B5EF4-FFF2-40B4-BE49-F238E27FC236}">
              <a16:creationId xmlns:a16="http://schemas.microsoft.com/office/drawing/2014/main" id="{F12099D9-C4ED-90A1-1EA1-B013EF3050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57">
            <a:extLst>
              <a:ext uri="{FF2B5EF4-FFF2-40B4-BE49-F238E27FC236}">
                <a16:creationId xmlns:a16="http://schemas.microsoft.com/office/drawing/2014/main" id="{D7B1E20C-6D61-D79A-1BDD-7EB919E0294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">
                <a:solidFill>
                  <a:schemeClr val="tx1">
                    <a:lumMod val="49000"/>
                  </a:schemeClr>
                </a:solidFill>
                <a:highlight>
                  <a:srgbClr val="C0C0C0"/>
                </a:highlight>
              </a:rPr>
              <a:t>Operational Impact in the Industry</a:t>
            </a:r>
            <a:endParaRPr lang="en-US">
              <a:solidFill>
                <a:schemeClr val="tx1">
                  <a:lumMod val="49000"/>
                </a:schemeClr>
              </a:solidFill>
              <a:highlight>
                <a:srgbClr val="C0C0C0"/>
              </a:highlight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D086621A-DEDC-E696-4A9E-0C40BF8109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48490438"/>
              </p:ext>
            </p:extLst>
          </p:nvPr>
        </p:nvGraphicFramePr>
        <p:xfrm>
          <a:off x="401595" y="1152267"/>
          <a:ext cx="45720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1347654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59"/>
          <p:cNvSpPr txBox="1">
            <a:spLocks noGrp="1"/>
          </p:cNvSpPr>
          <p:nvPr>
            <p:ph type="subTitle" idx="1"/>
          </p:nvPr>
        </p:nvSpPr>
        <p:spPr>
          <a:xfrm>
            <a:off x="732501" y="3530472"/>
            <a:ext cx="2388000" cy="4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Aug. Reality training faster to deploy and perform.</a:t>
            </a:r>
          </a:p>
        </p:txBody>
      </p:sp>
      <p:sp>
        <p:nvSpPr>
          <p:cNvPr id="697" name="Google Shape;697;p59"/>
          <p:cNvSpPr txBox="1">
            <a:spLocks noGrp="1"/>
          </p:cNvSpPr>
          <p:nvPr>
            <p:ph type="subTitle" idx="2"/>
          </p:nvPr>
        </p:nvSpPr>
        <p:spPr>
          <a:xfrm>
            <a:off x="732501" y="3126259"/>
            <a:ext cx="23880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sz="2400"/>
              <a:t>Faster training</a:t>
            </a:r>
            <a:endParaRPr sz="2400"/>
          </a:p>
        </p:txBody>
      </p:sp>
      <p:sp>
        <p:nvSpPr>
          <p:cNvPr id="698" name="Google Shape;698;p59"/>
          <p:cNvSpPr txBox="1">
            <a:spLocks noGrp="1"/>
          </p:cNvSpPr>
          <p:nvPr>
            <p:ph type="subTitle" idx="4"/>
          </p:nvPr>
        </p:nvSpPr>
        <p:spPr>
          <a:xfrm>
            <a:off x="3384250" y="3524622"/>
            <a:ext cx="2388000" cy="4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Error avoidance,  higher mean-time to repair</a:t>
            </a:r>
          </a:p>
        </p:txBody>
      </p:sp>
      <p:sp>
        <p:nvSpPr>
          <p:cNvPr id="699" name="Google Shape;699;p59"/>
          <p:cNvSpPr txBox="1">
            <a:spLocks noGrp="1"/>
          </p:cNvSpPr>
          <p:nvPr>
            <p:ph type="subTitle" idx="5"/>
          </p:nvPr>
        </p:nvSpPr>
        <p:spPr>
          <a:xfrm>
            <a:off x="3384250" y="3126259"/>
            <a:ext cx="23880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sz="2400"/>
              <a:t>Less downtime</a:t>
            </a:r>
            <a:endParaRPr sz="2400"/>
          </a:p>
        </p:txBody>
      </p:sp>
      <p:sp>
        <p:nvSpPr>
          <p:cNvPr id="700" name="Google Shape;700;p59"/>
          <p:cNvSpPr txBox="1">
            <a:spLocks noGrp="1"/>
          </p:cNvSpPr>
          <p:nvPr>
            <p:ph type="subTitle" idx="7"/>
          </p:nvPr>
        </p:nvSpPr>
        <p:spPr>
          <a:xfrm>
            <a:off x="6298581" y="3532345"/>
            <a:ext cx="2388000" cy="4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Decreased error rates.</a:t>
            </a:r>
          </a:p>
        </p:txBody>
      </p:sp>
      <p:sp>
        <p:nvSpPr>
          <p:cNvPr id="701" name="Google Shape;701;p59"/>
          <p:cNvSpPr txBox="1">
            <a:spLocks noGrp="1"/>
          </p:cNvSpPr>
          <p:nvPr>
            <p:ph type="subTitle" idx="8"/>
          </p:nvPr>
        </p:nvSpPr>
        <p:spPr>
          <a:xfrm>
            <a:off x="6036000" y="3126259"/>
            <a:ext cx="2920884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sz="2000"/>
              <a:t>Training effectiveness</a:t>
            </a:r>
            <a:endParaRPr lang="en-US" sz="2000"/>
          </a:p>
        </p:txBody>
      </p:sp>
      <p:sp>
        <p:nvSpPr>
          <p:cNvPr id="702" name="Google Shape;702;p59"/>
          <p:cNvSpPr txBox="1">
            <a:spLocks noGrp="1"/>
          </p:cNvSpPr>
          <p:nvPr>
            <p:ph type="title" idx="9"/>
          </p:nvPr>
        </p:nvSpPr>
        <p:spPr>
          <a:xfrm>
            <a:off x="720000" y="6659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Potential ROI improvements</a:t>
            </a:r>
            <a:endParaRPr/>
          </a:p>
        </p:txBody>
      </p:sp>
      <p:sp>
        <p:nvSpPr>
          <p:cNvPr id="703" name="Google Shape;703;p59"/>
          <p:cNvSpPr txBox="1">
            <a:spLocks noGrp="1"/>
          </p:cNvSpPr>
          <p:nvPr>
            <p:ph type="title" idx="3"/>
          </p:nvPr>
        </p:nvSpPr>
        <p:spPr>
          <a:xfrm>
            <a:off x="3818050" y="2494381"/>
            <a:ext cx="1520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7030A0"/>
                </a:solidFill>
              </a:rPr>
              <a:t>20-30%</a:t>
            </a:r>
            <a:endParaRPr lang="en-US" sz="2800">
              <a:solidFill>
                <a:srgbClr val="7030A0"/>
              </a:solidFill>
            </a:endParaRPr>
          </a:p>
        </p:txBody>
      </p:sp>
      <p:sp>
        <p:nvSpPr>
          <p:cNvPr id="704" name="Google Shape;704;p59"/>
          <p:cNvSpPr txBox="1">
            <a:spLocks noGrp="1"/>
          </p:cNvSpPr>
          <p:nvPr>
            <p:ph type="title" idx="6"/>
          </p:nvPr>
        </p:nvSpPr>
        <p:spPr>
          <a:xfrm>
            <a:off x="6732381" y="2494381"/>
            <a:ext cx="1520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C00000"/>
                </a:solidFill>
              </a:rPr>
              <a:t>40-60%</a:t>
            </a:r>
          </a:p>
        </p:txBody>
      </p:sp>
      <p:sp>
        <p:nvSpPr>
          <p:cNvPr id="705" name="Google Shape;705;p59"/>
          <p:cNvSpPr txBox="1">
            <a:spLocks noGrp="1"/>
          </p:cNvSpPr>
          <p:nvPr>
            <p:ph type="title"/>
          </p:nvPr>
        </p:nvSpPr>
        <p:spPr>
          <a:xfrm>
            <a:off x="1166301" y="2494381"/>
            <a:ext cx="1520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070C0"/>
                </a:solidFill>
              </a:rPr>
              <a:t>30-50%</a:t>
            </a:r>
            <a:endParaRPr lang="en-US" sz="2800">
              <a:solidFill>
                <a:srgbClr val="0070C0"/>
              </a:solidFill>
            </a:endParaRPr>
          </a:p>
        </p:txBody>
      </p:sp>
      <p:sp>
        <p:nvSpPr>
          <p:cNvPr id="706" name="Google Shape;706;p59"/>
          <p:cNvSpPr/>
          <p:nvPr/>
        </p:nvSpPr>
        <p:spPr>
          <a:xfrm>
            <a:off x="6645000" y="1035800"/>
            <a:ext cx="1170000" cy="1170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59"/>
          <p:cNvSpPr/>
          <p:nvPr/>
        </p:nvSpPr>
        <p:spPr>
          <a:xfrm flipH="1">
            <a:off x="6317250" y="708050"/>
            <a:ext cx="1825500" cy="1825500"/>
          </a:xfrm>
          <a:prstGeom prst="pie">
            <a:avLst>
              <a:gd name="adj1" fmla="val 7178107"/>
              <a:gd name="adj2" fmla="val 16200000"/>
            </a:avLst>
          </a:prstGeom>
          <a:solidFill>
            <a:schemeClr val="accent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59"/>
          <p:cNvSpPr/>
          <p:nvPr/>
        </p:nvSpPr>
        <p:spPr>
          <a:xfrm>
            <a:off x="3993250" y="1035800"/>
            <a:ext cx="1170000" cy="1170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59"/>
          <p:cNvSpPr/>
          <p:nvPr/>
        </p:nvSpPr>
        <p:spPr>
          <a:xfrm flipH="1">
            <a:off x="3665500" y="708050"/>
            <a:ext cx="1825500" cy="1825500"/>
          </a:xfrm>
          <a:prstGeom prst="pie">
            <a:avLst>
              <a:gd name="adj1" fmla="val 8784985"/>
              <a:gd name="adj2" fmla="val 16200000"/>
            </a:avLst>
          </a:prstGeom>
          <a:solidFill>
            <a:schemeClr val="accent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59"/>
          <p:cNvSpPr/>
          <p:nvPr/>
        </p:nvSpPr>
        <p:spPr>
          <a:xfrm>
            <a:off x="1341501" y="1035800"/>
            <a:ext cx="1170000" cy="1170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59"/>
          <p:cNvSpPr/>
          <p:nvPr/>
        </p:nvSpPr>
        <p:spPr>
          <a:xfrm flipH="1">
            <a:off x="1013751" y="708050"/>
            <a:ext cx="1825500" cy="1825500"/>
          </a:xfrm>
          <a:prstGeom prst="pie">
            <a:avLst>
              <a:gd name="adj1" fmla="val 10790417"/>
              <a:gd name="adj2" fmla="val 16200000"/>
            </a:avLst>
          </a:prstGeom>
          <a:solidFill>
            <a:schemeClr val="accent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0006EB3-43C6-C96A-86DA-82CB238E0D70}"/>
              </a:ext>
            </a:extLst>
          </p:cNvPr>
          <p:cNvSpPr txBox="1"/>
          <p:nvPr/>
        </p:nvSpPr>
        <p:spPr>
          <a:xfrm>
            <a:off x="216243" y="4448432"/>
            <a:ext cx="8842804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800" i="1">
                <a:solidFill>
                  <a:schemeClr val="tx1">
                    <a:lumMod val="76000"/>
                  </a:schemeClr>
                </a:solidFill>
                <a:latin typeface="Ubuntu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https://www.ptc.com/en/resources/augmented-reality/infographic/industrial-ar-high-tech-manufacturing</a:t>
            </a:r>
            <a:endParaRPr lang="en-US" sz="800" i="1">
              <a:solidFill>
                <a:schemeClr val="tx1">
                  <a:lumMod val="76000"/>
                </a:schemeClr>
              </a:solidFill>
              <a:latin typeface="Ubuntu"/>
            </a:endParaRPr>
          </a:p>
          <a:p>
            <a:r>
              <a:rPr lang="en-US" sz="800" i="1">
                <a:solidFill>
                  <a:schemeClr val="tx1">
                    <a:lumMod val="76000"/>
                  </a:schemeClr>
                </a:solidFill>
                <a:latin typeface="Ubuntu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https://www.microsoft.com/en-us/dynamics-365/blog/business-leader/2022/03/24/manufacturers-are-mitigating-disruptions-with-hololens-2-and-dynamics-365-mixed-reality-solutions/</a:t>
            </a:r>
            <a:endParaRPr lang="en-US" sz="800" i="1">
              <a:solidFill>
                <a:schemeClr val="tx1">
                  <a:lumMod val="76000"/>
                </a:schemeClr>
              </a:solidFill>
              <a:latin typeface="Ubuntu"/>
            </a:endParaRPr>
          </a:p>
          <a:p>
            <a:r>
              <a:rPr lang="en-US" sz="800" i="1">
                <a:solidFill>
                  <a:schemeClr val="tx1">
                    <a:lumMod val="76000"/>
                  </a:schemeClr>
                </a:solidFill>
                <a:latin typeface="Ubuntu"/>
              </a:rPr>
              <a:t>https://www.automation.com/article/real-roi-ar-manufacturing-beyond-hype</a:t>
            </a:r>
          </a:p>
          <a:p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/>
              <a:t>Ethical Challenges</a:t>
            </a:r>
          </a:p>
        </p:txBody>
      </p:sp>
      <p:sp>
        <p:nvSpPr>
          <p:cNvPr id="385" name="Google Shape;385;p40"/>
          <p:cNvSpPr txBox="1">
            <a:spLocks noGrp="1"/>
          </p:cNvSpPr>
          <p:nvPr>
            <p:ph type="subTitle" idx="6"/>
          </p:nvPr>
        </p:nvSpPr>
        <p:spPr>
          <a:xfrm>
            <a:off x="6124526" y="2885394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Companies could push efficiency to limits that are unsustainable for workers, and make layoff decisions based on these metrics.</a:t>
            </a:r>
            <a:endParaRPr lang="en-US"/>
          </a:p>
        </p:txBody>
      </p:sp>
      <p:sp>
        <p:nvSpPr>
          <p:cNvPr id="386" name="Google Shape;386;p40"/>
          <p:cNvSpPr txBox="1">
            <a:spLocks noGrp="1"/>
          </p:cNvSpPr>
          <p:nvPr>
            <p:ph type="title" idx="2"/>
          </p:nvPr>
        </p:nvSpPr>
        <p:spPr>
          <a:xfrm>
            <a:off x="713974" y="2590337"/>
            <a:ext cx="2305500" cy="3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Privacy</a:t>
            </a:r>
            <a:endParaRPr lang="en-US"/>
          </a:p>
        </p:txBody>
      </p:sp>
      <p:sp>
        <p:nvSpPr>
          <p:cNvPr id="387" name="Google Shape;387;p40"/>
          <p:cNvSpPr txBox="1">
            <a:spLocks noGrp="1"/>
          </p:cNvSpPr>
          <p:nvPr>
            <p:ph type="subTitle" idx="1"/>
          </p:nvPr>
        </p:nvSpPr>
        <p:spPr>
          <a:xfrm>
            <a:off x="713974" y="2885394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Users could be tracked in every movement, action and comment they make.</a:t>
            </a:r>
            <a:endParaRPr lang="en-US"/>
          </a:p>
        </p:txBody>
      </p:sp>
      <p:sp>
        <p:nvSpPr>
          <p:cNvPr id="388" name="Google Shape;388;p40"/>
          <p:cNvSpPr txBox="1">
            <a:spLocks noGrp="1"/>
          </p:cNvSpPr>
          <p:nvPr>
            <p:ph type="title" idx="3"/>
          </p:nvPr>
        </p:nvSpPr>
        <p:spPr>
          <a:xfrm>
            <a:off x="3419250" y="2590337"/>
            <a:ext cx="2305500" cy="3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Health</a:t>
            </a:r>
            <a:endParaRPr lang="en-US"/>
          </a:p>
        </p:txBody>
      </p:sp>
      <p:sp>
        <p:nvSpPr>
          <p:cNvPr id="389" name="Google Shape;389;p40"/>
          <p:cNvSpPr txBox="1">
            <a:spLocks noGrp="1"/>
          </p:cNvSpPr>
          <p:nvPr>
            <p:ph type="subTitle" idx="4"/>
          </p:nvPr>
        </p:nvSpPr>
        <p:spPr>
          <a:xfrm>
            <a:off x="3419250" y="2885394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Extended use of xR devices have negative and still not fully understood health consequences.</a:t>
            </a:r>
          </a:p>
        </p:txBody>
      </p:sp>
      <p:sp>
        <p:nvSpPr>
          <p:cNvPr id="390" name="Google Shape;390;p40"/>
          <p:cNvSpPr txBox="1">
            <a:spLocks noGrp="1"/>
          </p:cNvSpPr>
          <p:nvPr>
            <p:ph type="title" idx="5"/>
          </p:nvPr>
        </p:nvSpPr>
        <p:spPr>
          <a:xfrm>
            <a:off x="6124526" y="2590337"/>
            <a:ext cx="2305500" cy="3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Exploitation</a:t>
            </a:r>
            <a:endParaRPr/>
          </a:p>
        </p:txBody>
      </p:sp>
      <p:sp>
        <p:nvSpPr>
          <p:cNvPr id="391" name="Google Shape;391;p40"/>
          <p:cNvSpPr txBox="1">
            <a:spLocks noGrp="1"/>
          </p:cNvSpPr>
          <p:nvPr>
            <p:ph type="title" idx="7"/>
          </p:nvPr>
        </p:nvSpPr>
        <p:spPr>
          <a:xfrm>
            <a:off x="2018974" y="1974055"/>
            <a:ext cx="100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C000"/>
                </a:solidFill>
              </a:rPr>
              <a:t>01</a:t>
            </a:r>
            <a:endParaRPr>
              <a:solidFill>
                <a:srgbClr val="FFC000"/>
              </a:solidFill>
            </a:endParaRPr>
          </a:p>
        </p:txBody>
      </p:sp>
      <p:sp>
        <p:nvSpPr>
          <p:cNvPr id="392" name="Google Shape;392;p40"/>
          <p:cNvSpPr txBox="1">
            <a:spLocks noGrp="1"/>
          </p:cNvSpPr>
          <p:nvPr>
            <p:ph type="title" idx="8"/>
          </p:nvPr>
        </p:nvSpPr>
        <p:spPr>
          <a:xfrm>
            <a:off x="6124526" y="1974055"/>
            <a:ext cx="100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03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393" name="Google Shape;393;p40"/>
          <p:cNvSpPr txBox="1">
            <a:spLocks noGrp="1"/>
          </p:cNvSpPr>
          <p:nvPr>
            <p:ph type="title" idx="9"/>
          </p:nvPr>
        </p:nvSpPr>
        <p:spPr>
          <a:xfrm>
            <a:off x="4071750" y="1974055"/>
            <a:ext cx="100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70C0"/>
                </a:solidFill>
              </a:rPr>
              <a:t>02</a:t>
            </a:r>
            <a:endParaRPr>
              <a:solidFill>
                <a:srgbClr val="0070C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52"/>
          <p:cNvSpPr txBox="1">
            <a:spLocks noGrp="1"/>
          </p:cNvSpPr>
          <p:nvPr>
            <p:ph type="title"/>
          </p:nvPr>
        </p:nvSpPr>
        <p:spPr>
          <a:xfrm>
            <a:off x="713225" y="2433620"/>
            <a:ext cx="5824500" cy="9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The concept</a:t>
            </a:r>
          </a:p>
        </p:txBody>
      </p:sp>
      <p:sp>
        <p:nvSpPr>
          <p:cNvPr id="624" name="Google Shape;624;p52"/>
          <p:cNvSpPr txBox="1">
            <a:spLocks noGrp="1"/>
          </p:cNvSpPr>
          <p:nvPr>
            <p:ph type="subTitle" idx="1"/>
          </p:nvPr>
        </p:nvSpPr>
        <p:spPr>
          <a:xfrm>
            <a:off x="713225" y="3232175"/>
            <a:ext cx="8364499" cy="6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1800"/>
              <a:t>Enhancing the SIF 400 Line user experience by providing:</a:t>
            </a:r>
            <a:endParaRPr lang="en-US" sz="1800"/>
          </a:p>
          <a:p>
            <a:pPr marL="285750" indent="-285750">
              <a:buFont typeface="Arial"/>
              <a:buChar char="•"/>
            </a:pPr>
            <a:r>
              <a:rPr lang="en" sz="1800"/>
              <a:t>Live operational data</a:t>
            </a:r>
          </a:p>
          <a:p>
            <a:pPr marL="285750" indent="-285750">
              <a:buFont typeface="Arial"/>
              <a:buChar char="•"/>
            </a:pPr>
            <a:r>
              <a:rPr lang="en" sz="1800"/>
              <a:t>AI-driven image recognition.</a:t>
            </a:r>
          </a:p>
          <a:p>
            <a:pPr marL="285750" indent="-285750">
              <a:buFont typeface="Arial"/>
              <a:buChar char="•"/>
            </a:pPr>
            <a:r>
              <a:rPr lang="en" sz="1800"/>
              <a:t>Key technologies: Hololens2, Unity, APIs, image recognition.</a:t>
            </a:r>
          </a:p>
        </p:txBody>
      </p:sp>
      <p:pic>
        <p:nvPicPr>
          <p:cNvPr id="625" name="Google Shape;625;p52"/>
          <p:cNvPicPr preferRelativeResize="0"/>
          <p:nvPr/>
        </p:nvPicPr>
        <p:blipFill rotWithShape="1">
          <a:blip r:embed="rId3">
            <a:alphaModFix/>
          </a:blip>
          <a:srcRect t="5016" b="57409"/>
          <a:stretch/>
        </p:blipFill>
        <p:spPr>
          <a:xfrm flipH="1">
            <a:off x="713250" y="615700"/>
            <a:ext cx="7717500" cy="1932600"/>
          </a:xfrm>
          <a:prstGeom prst="roundRect">
            <a:avLst>
              <a:gd name="adj" fmla="val 17902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5"/>
          <p:cNvSpPr txBox="1">
            <a:spLocks noGrp="1"/>
          </p:cNvSpPr>
          <p:nvPr>
            <p:ph type="title"/>
          </p:nvPr>
        </p:nvSpPr>
        <p:spPr>
          <a:xfrm>
            <a:off x="1072877" y="2323762"/>
            <a:ext cx="3055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Trends</a:t>
            </a:r>
            <a:endParaRPr/>
          </a:p>
        </p:txBody>
      </p:sp>
      <p:sp>
        <p:nvSpPr>
          <p:cNvPr id="444" name="Google Shape;444;p45"/>
          <p:cNvSpPr txBox="1">
            <a:spLocks noGrp="1"/>
          </p:cNvSpPr>
          <p:nvPr>
            <p:ph type="subTitle" idx="1"/>
          </p:nvPr>
        </p:nvSpPr>
        <p:spPr>
          <a:xfrm>
            <a:off x="1072875" y="3192489"/>
            <a:ext cx="3055200" cy="7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45"/>
          <p:cNvSpPr txBox="1">
            <a:spLocks noGrp="1"/>
          </p:cNvSpPr>
          <p:nvPr>
            <p:ph type="title" idx="2"/>
          </p:nvPr>
        </p:nvSpPr>
        <p:spPr>
          <a:xfrm>
            <a:off x="1072875" y="1233111"/>
            <a:ext cx="2370600" cy="109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446" name="Google Shape;44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6567" y="1431188"/>
            <a:ext cx="3349819" cy="207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51"/>
          <p:cNvSpPr txBox="1">
            <a:spLocks noGrp="1"/>
          </p:cNvSpPr>
          <p:nvPr>
            <p:ph type="title"/>
          </p:nvPr>
        </p:nvSpPr>
        <p:spPr>
          <a:xfrm>
            <a:off x="3280091" y="1287797"/>
            <a:ext cx="5590993" cy="22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800">
                <a:solidFill>
                  <a:schemeClr val="lt1"/>
                </a:solidFill>
              </a:rPr>
              <a:t>Elevated investments</a:t>
            </a:r>
            <a:br>
              <a:rPr lang="en" sz="2800">
                <a:solidFill>
                  <a:schemeClr val="lt1"/>
                </a:solidFill>
              </a:rPr>
            </a:br>
            <a:r>
              <a:rPr lang="en" sz="2800">
                <a:solidFill>
                  <a:schemeClr val="lt1"/>
                </a:solidFill>
              </a:rPr>
              <a:t>Custom infrastructure</a:t>
            </a:r>
            <a:br>
              <a:rPr lang="en" sz="2800">
                <a:solidFill>
                  <a:schemeClr val="lt1"/>
                </a:solidFill>
              </a:rPr>
            </a:br>
            <a:r>
              <a:rPr lang="en" sz="2800">
                <a:solidFill>
                  <a:schemeClr val="lt1"/>
                </a:solidFill>
              </a:rPr>
              <a:t>Lacking connectivity</a:t>
            </a:r>
            <a:br>
              <a:rPr lang="en" sz="2800">
                <a:solidFill>
                  <a:schemeClr val="lt1"/>
                </a:solidFill>
              </a:rPr>
            </a:br>
            <a:r>
              <a:rPr lang="en" sz="2800">
                <a:solidFill>
                  <a:schemeClr val="lt1"/>
                </a:solidFill>
              </a:rPr>
              <a:t>Fragmented tech frameworks</a:t>
            </a:r>
            <a:br>
              <a:rPr lang="en" sz="2800">
                <a:solidFill>
                  <a:schemeClr val="lt1"/>
                </a:solidFill>
              </a:rPr>
            </a:br>
            <a:r>
              <a:rPr lang="en" sz="2800">
                <a:solidFill>
                  <a:schemeClr val="lt1"/>
                </a:solidFill>
              </a:rPr>
              <a:t>Ethical concerns</a:t>
            </a:r>
            <a:br>
              <a:rPr lang="en" sz="2800">
                <a:solidFill>
                  <a:schemeClr val="lt1"/>
                </a:solidFill>
              </a:rPr>
            </a:br>
            <a:r>
              <a:rPr lang="en" sz="2800">
                <a:solidFill>
                  <a:schemeClr val="lt1"/>
                </a:solidFill>
              </a:rPr>
              <a:t>Regulation gray-zone</a:t>
            </a:r>
            <a:br>
              <a:rPr lang="en" sz="2800"/>
            </a:br>
            <a:endParaRPr lang="en" sz="2800">
              <a:solidFill>
                <a:schemeClr val="lt1"/>
              </a:solidFill>
            </a:endParaRPr>
          </a:p>
        </p:txBody>
      </p:sp>
      <p:sp>
        <p:nvSpPr>
          <p:cNvPr id="3" name="Google Shape;618;p51">
            <a:extLst>
              <a:ext uri="{FF2B5EF4-FFF2-40B4-BE49-F238E27FC236}">
                <a16:creationId xmlns:a16="http://schemas.microsoft.com/office/drawing/2014/main" id="{F7CACFD9-45FD-B12B-6680-0B5B4863B529}"/>
              </a:ext>
            </a:extLst>
          </p:cNvPr>
          <p:cNvSpPr txBox="1">
            <a:spLocks/>
          </p:cNvSpPr>
          <p:nvPr/>
        </p:nvSpPr>
        <p:spPr>
          <a:xfrm>
            <a:off x="216398" y="98211"/>
            <a:ext cx="9151282" cy="889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buntu"/>
              <a:buNone/>
              <a:defRPr sz="3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buntu"/>
              <a:buNone/>
              <a:defRPr sz="3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buntu"/>
              <a:buNone/>
              <a:defRPr sz="3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buntu"/>
              <a:buNone/>
              <a:defRPr sz="3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buntu"/>
              <a:buNone/>
              <a:defRPr sz="3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buntu"/>
              <a:buNone/>
              <a:defRPr sz="3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buntu"/>
              <a:buNone/>
              <a:defRPr sz="3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buntu"/>
              <a:buNone/>
              <a:defRPr sz="3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buntu"/>
              <a:buNone/>
              <a:defRPr sz="35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pPr algn="l"/>
            <a:r>
              <a:rPr lang="en">
                <a:solidFill>
                  <a:schemeClr val="lt1"/>
                </a:solidFill>
                <a:highlight>
                  <a:srgbClr val="000000"/>
                </a:highlight>
              </a:rPr>
              <a:t>Critical Challenges for massive adoption</a:t>
            </a:r>
            <a:br>
              <a:rPr lang="en">
                <a:highlight>
                  <a:srgbClr val="000000"/>
                </a:highlight>
              </a:rPr>
            </a:br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54"/>
          <p:cNvSpPr txBox="1">
            <a:spLocks noGrp="1"/>
          </p:cNvSpPr>
          <p:nvPr>
            <p:ph type="title"/>
          </p:nvPr>
        </p:nvSpPr>
        <p:spPr>
          <a:xfrm>
            <a:off x="512496" y="865489"/>
            <a:ext cx="289097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" sz="3200"/>
              <a:t>Our </a:t>
            </a:r>
            <a:br>
              <a:rPr lang="en" sz="3200"/>
            </a:br>
            <a:r>
              <a:rPr lang="en" sz="3200"/>
              <a:t>project's</a:t>
            </a:r>
            <a:br>
              <a:rPr lang="en" sz="3200"/>
            </a:br>
            <a:r>
              <a:rPr lang="en" sz="3200"/>
              <a:t>limitations</a:t>
            </a:r>
            <a:endParaRPr lang="en-US" sz="3200"/>
          </a:p>
        </p:txBody>
      </p:sp>
      <p:sp>
        <p:nvSpPr>
          <p:cNvPr id="638" name="Google Shape;638;p54"/>
          <p:cNvSpPr txBox="1">
            <a:spLocks noGrp="1"/>
          </p:cNvSpPr>
          <p:nvPr>
            <p:ph type="subTitle" idx="1"/>
          </p:nvPr>
        </p:nvSpPr>
        <p:spPr>
          <a:xfrm>
            <a:off x="3554490" y="111034"/>
            <a:ext cx="5334575" cy="48708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" sz="1700" b="1"/>
              <a:t>Aging technology (</a:t>
            </a:r>
            <a:r>
              <a:rPr lang="en" sz="1400" b="1" i="1"/>
              <a:t>HoloLens2 Discontinued</a:t>
            </a:r>
            <a:r>
              <a:rPr lang="en" sz="1700" b="1"/>
              <a:t>)</a:t>
            </a:r>
            <a:endParaRPr lang="en-US" sz="1700" b="1"/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" sz="1700" b="1"/>
              <a:t>Interfacing: 100% custom made.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" sz="1700" b="1"/>
              <a:t>Abandoned or deprecated repositories.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" sz="1700" b="1"/>
              <a:t>Lacking documentation.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" sz="1700" b="1"/>
              <a:t>SIF 400's rudimentary external communication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" sz="1700" b="1"/>
              <a:t>Image recognition requires vast computing power and/or cloud services.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" sz="1700" b="1"/>
              <a:t>APIs creation and maintenance is resource intensive.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" sz="1700" b="1"/>
              <a:t>Extended use poses adoption challenges.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" sz="1700" b="1"/>
              <a:t>Commercially available gear has low energy autonomy and processing power.</a:t>
            </a:r>
          </a:p>
          <a:p>
            <a:pPr marL="0" indent="0">
              <a:lnSpc>
                <a:spcPct val="150000"/>
              </a:lnSpc>
            </a:pPr>
            <a:endParaRPr lang="en" sz="1700"/>
          </a:p>
          <a:p>
            <a:pPr marL="0" indent="0">
              <a:lnSpc>
                <a:spcPct val="150000"/>
              </a:lnSpc>
            </a:pPr>
            <a:endParaRPr lang="en-US" sz="1700"/>
          </a:p>
        </p:txBody>
      </p:sp>
      <p:pic>
        <p:nvPicPr>
          <p:cNvPr id="640" name="Google Shape;64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4565" y="1283942"/>
            <a:ext cx="1145229" cy="742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Hololens 2 | Devices | NC State University Libraries">
            <a:extLst>
              <a:ext uri="{FF2B5EF4-FFF2-40B4-BE49-F238E27FC236}">
                <a16:creationId xmlns:a16="http://schemas.microsoft.com/office/drawing/2014/main" id="{B6EC9372-99DF-F82E-0C59-7A27DB8D29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289" y="2340329"/>
            <a:ext cx="2460977" cy="183162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F1113A-6BA1-97BD-AD33-E51515AF2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What we learned as a Team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BC347DC7-5000-0E19-E027-BCCA3A0A91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b="1"/>
              <a:t>System integration is significantly more challenging</a:t>
            </a:r>
            <a:r>
              <a:rPr lang="de-DE"/>
              <a:t> than building individual components</a:t>
            </a:r>
          </a:p>
          <a:p>
            <a:r>
              <a:rPr lang="de-DE" b="1"/>
              <a:t>Agile development principles (Scrum)</a:t>
            </a:r>
            <a:r>
              <a:rPr lang="de-DE"/>
              <a:t> helped keep the team aligned and aware of progress</a:t>
            </a:r>
          </a:p>
          <a:p>
            <a:r>
              <a:rPr lang="de-DE"/>
              <a:t>Clear task distribution increased development efficiency</a:t>
            </a:r>
          </a:p>
          <a:p>
            <a:r>
              <a:rPr lang="de-DE"/>
              <a:t>Continuous testing was essential when combining XR, AI, and machine data</a:t>
            </a:r>
          </a:p>
          <a:p>
            <a:r>
              <a:rPr lang="de-DE"/>
              <a:t>Communication across technical domains (AI, XR, IoT) was critical for success</a:t>
            </a:r>
          </a:p>
          <a:p>
            <a:r>
              <a:rPr lang="de-DE"/>
              <a:t>Early prototyping helped identify system limitations and risks</a:t>
            </a:r>
          </a:p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68241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49"/>
          <p:cNvSpPr txBox="1">
            <a:spLocks noGrp="1"/>
          </p:cNvSpPr>
          <p:nvPr>
            <p:ph type="title"/>
          </p:nvPr>
        </p:nvSpPr>
        <p:spPr>
          <a:xfrm>
            <a:off x="1207800" y="851300"/>
            <a:ext cx="6728400" cy="3078533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r>
              <a:rPr lang="en"/>
              <a:t>Thank you </a:t>
            </a:r>
            <a:br>
              <a:rPr lang="en">
                <a:solidFill>
                  <a:srgbClr val="434343"/>
                </a:solidFill>
              </a:rPr>
            </a:br>
            <a:r>
              <a:rPr lang="en">
                <a:solidFill>
                  <a:schemeClr val="dk2"/>
                </a:solidFill>
              </a:rPr>
              <a:t>for listening!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606" name="Google Shape;60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140873" y="2494704"/>
            <a:ext cx="1379838" cy="2278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Google Shape;60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00003">
            <a:off x="894697" y="2452628"/>
            <a:ext cx="1379837" cy="2278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Project Overview</a:t>
            </a:r>
            <a:endParaRPr lang="en-US"/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"/>
          </a:p>
        </p:txBody>
      </p:sp>
      <p:sp>
        <p:nvSpPr>
          <p:cNvPr id="452" name="Google Shape;452;p46"/>
          <p:cNvSpPr txBox="1">
            <a:spLocks noGrp="1"/>
          </p:cNvSpPr>
          <p:nvPr>
            <p:ph type="title" idx="2"/>
          </p:nvPr>
        </p:nvSpPr>
        <p:spPr>
          <a:xfrm>
            <a:off x="719999" y="1278825"/>
            <a:ext cx="4344000" cy="3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1600"/>
              <a:t>What We Built:</a:t>
            </a:r>
            <a:endParaRPr lang="en-US" sz="1600"/>
          </a:p>
        </p:txBody>
      </p:sp>
      <p:sp>
        <p:nvSpPr>
          <p:cNvPr id="453" name="Google Shape;453;p46"/>
          <p:cNvSpPr txBox="1">
            <a:spLocks noGrp="1"/>
          </p:cNvSpPr>
          <p:nvPr>
            <p:ph type="subTitle" idx="1"/>
          </p:nvPr>
        </p:nvSpPr>
        <p:spPr>
          <a:xfrm>
            <a:off x="719999" y="1632150"/>
            <a:ext cx="4344000" cy="6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An end-to-end smart manufacturing monitoring system combining:</a:t>
            </a:r>
            <a:endParaRPr lang="en-US"/>
          </a:p>
        </p:txBody>
      </p:sp>
      <p:sp>
        <p:nvSpPr>
          <p:cNvPr id="455" name="Google Shape;455;p46"/>
          <p:cNvSpPr txBox="1">
            <a:spLocks noGrp="1"/>
          </p:cNvSpPr>
          <p:nvPr>
            <p:ph type="subTitle" idx="4"/>
          </p:nvPr>
        </p:nvSpPr>
        <p:spPr>
          <a:xfrm>
            <a:off x="719999" y="2172400"/>
            <a:ext cx="4344000" cy="13119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"/>
              <a:t>Industrial automation (SMC SIF-402/405 stations)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"/>
              <a:t>Real-time data middleware (Node-RED)</a:t>
            </a:r>
          </a:p>
          <a:p>
            <a:pPr marL="285750" indent="-285750">
              <a:buFont typeface="Arial"/>
              <a:buChar char="•"/>
            </a:pPr>
            <a:r>
              <a:rPr lang="en"/>
              <a:t>Augmented Reality visualization (HoloLens 2)</a:t>
            </a:r>
          </a:p>
          <a:p>
            <a:pPr marL="285750" indent="-285750">
              <a:buFont typeface="Arial"/>
              <a:buChar char="•"/>
            </a:pPr>
            <a:r>
              <a:rPr lang="en"/>
              <a:t>AI image recognition system</a:t>
            </a:r>
          </a:p>
          <a:p>
            <a:pPr marL="0" indent="0"/>
            <a:endParaRPr lang="en"/>
          </a:p>
          <a:p>
            <a:pPr marL="0" indent="0"/>
            <a:r>
              <a:rPr lang="en" b="1"/>
              <a:t>Key Innovation:</a:t>
            </a:r>
            <a:r>
              <a:rPr lang="en"/>
              <a:t> Hands-free, real-time monitoring of industrial processes through AR glasses with AI-assisted quality control</a:t>
            </a:r>
          </a:p>
        </p:txBody>
      </p:sp>
      <p:pic>
        <p:nvPicPr>
          <p:cNvPr id="458" name="Google Shape;458;p46"/>
          <p:cNvPicPr preferRelativeResize="0"/>
          <p:nvPr/>
        </p:nvPicPr>
        <p:blipFill rotWithShape="1">
          <a:blip r:embed="rId3">
            <a:alphaModFix/>
          </a:blip>
          <a:srcRect l="42426"/>
          <a:stretch/>
        </p:blipFill>
        <p:spPr>
          <a:xfrm>
            <a:off x="5377600" y="1353900"/>
            <a:ext cx="3049800" cy="2979900"/>
          </a:xfrm>
          <a:prstGeom prst="roundRect">
            <a:avLst>
              <a:gd name="adj" fmla="val 17902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3200"/>
              <a:t>Development Process</a:t>
            </a:r>
            <a:endParaRPr lang="en-US" sz="3200"/>
          </a:p>
        </p:txBody>
      </p:sp>
      <p:sp>
        <p:nvSpPr>
          <p:cNvPr id="464" name="Google Shape;464;p47"/>
          <p:cNvSpPr txBox="1">
            <a:spLocks noGrp="1"/>
          </p:cNvSpPr>
          <p:nvPr>
            <p:ph type="title" idx="2"/>
          </p:nvPr>
        </p:nvSpPr>
        <p:spPr>
          <a:xfrm>
            <a:off x="2304909" y="1579650"/>
            <a:ext cx="1978200" cy="3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Phase 1</a:t>
            </a:r>
            <a:endParaRPr lang="en-US"/>
          </a:p>
        </p:txBody>
      </p:sp>
      <p:sp>
        <p:nvSpPr>
          <p:cNvPr id="465" name="Google Shape;465;p47"/>
          <p:cNvSpPr txBox="1">
            <a:spLocks noGrp="1"/>
          </p:cNvSpPr>
          <p:nvPr>
            <p:ph type="subTitle" idx="1"/>
          </p:nvPr>
        </p:nvSpPr>
        <p:spPr>
          <a:xfrm>
            <a:off x="2304909" y="1920067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Planning &amp; Architecture</a:t>
            </a:r>
            <a:endParaRPr lang="en-US"/>
          </a:p>
        </p:txBody>
      </p:sp>
      <p:sp>
        <p:nvSpPr>
          <p:cNvPr id="466" name="Google Shape;466;p47"/>
          <p:cNvSpPr txBox="1">
            <a:spLocks noGrp="1"/>
          </p:cNvSpPr>
          <p:nvPr>
            <p:ph type="title" idx="3"/>
          </p:nvPr>
        </p:nvSpPr>
        <p:spPr>
          <a:xfrm>
            <a:off x="5992613" y="1579650"/>
            <a:ext cx="1978200" cy="3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/>
              <a:t>Phase 3</a:t>
            </a:r>
          </a:p>
        </p:txBody>
      </p:sp>
      <p:sp>
        <p:nvSpPr>
          <p:cNvPr id="467" name="Google Shape;467;p47"/>
          <p:cNvSpPr txBox="1">
            <a:spLocks noGrp="1"/>
          </p:cNvSpPr>
          <p:nvPr>
            <p:ph type="subTitle" idx="4"/>
          </p:nvPr>
        </p:nvSpPr>
        <p:spPr>
          <a:xfrm>
            <a:off x="5992613" y="1920067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Integration &amp; Testing</a:t>
            </a:r>
            <a:endParaRPr lang="en-US"/>
          </a:p>
        </p:txBody>
      </p:sp>
      <p:sp>
        <p:nvSpPr>
          <p:cNvPr id="468" name="Google Shape;468;p47"/>
          <p:cNvSpPr txBox="1">
            <a:spLocks noGrp="1"/>
          </p:cNvSpPr>
          <p:nvPr>
            <p:ph type="title" idx="5"/>
          </p:nvPr>
        </p:nvSpPr>
        <p:spPr>
          <a:xfrm>
            <a:off x="2304909" y="3012950"/>
            <a:ext cx="1978200" cy="3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Phase 2</a:t>
            </a:r>
          </a:p>
        </p:txBody>
      </p:sp>
      <p:sp>
        <p:nvSpPr>
          <p:cNvPr id="469" name="Google Shape;469;p47"/>
          <p:cNvSpPr txBox="1">
            <a:spLocks noGrp="1"/>
          </p:cNvSpPr>
          <p:nvPr>
            <p:ph type="subTitle" idx="6"/>
          </p:nvPr>
        </p:nvSpPr>
        <p:spPr>
          <a:xfrm>
            <a:off x="2304909" y="3353467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Parallel Development</a:t>
            </a:r>
            <a:endParaRPr lang="en-US"/>
          </a:p>
        </p:txBody>
      </p:sp>
      <p:sp>
        <p:nvSpPr>
          <p:cNvPr id="470" name="Google Shape;470;p47"/>
          <p:cNvSpPr txBox="1">
            <a:spLocks noGrp="1"/>
          </p:cNvSpPr>
          <p:nvPr>
            <p:ph type="title" idx="7"/>
          </p:nvPr>
        </p:nvSpPr>
        <p:spPr>
          <a:xfrm>
            <a:off x="5992613" y="3012950"/>
            <a:ext cx="1978200" cy="3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Phase 4</a:t>
            </a:r>
          </a:p>
        </p:txBody>
      </p:sp>
      <p:sp>
        <p:nvSpPr>
          <p:cNvPr id="471" name="Google Shape;471;p47"/>
          <p:cNvSpPr txBox="1">
            <a:spLocks noGrp="1"/>
          </p:cNvSpPr>
          <p:nvPr>
            <p:ph type="subTitle" idx="8"/>
          </p:nvPr>
        </p:nvSpPr>
        <p:spPr>
          <a:xfrm>
            <a:off x="5992613" y="3353467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Production Deployment</a:t>
            </a:r>
            <a:endParaRPr lang="en-US"/>
          </a:p>
        </p:txBody>
      </p:sp>
      <p:sp>
        <p:nvSpPr>
          <p:cNvPr id="472" name="Google Shape;472;p47"/>
          <p:cNvSpPr/>
          <p:nvPr/>
        </p:nvSpPr>
        <p:spPr>
          <a:xfrm>
            <a:off x="1173187" y="1536184"/>
            <a:ext cx="1008300" cy="1005900"/>
          </a:xfrm>
          <a:prstGeom prst="diamond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47"/>
          <p:cNvSpPr/>
          <p:nvPr/>
        </p:nvSpPr>
        <p:spPr>
          <a:xfrm>
            <a:off x="1173187" y="2968730"/>
            <a:ext cx="1008300" cy="1005900"/>
          </a:xfrm>
          <a:prstGeom prst="diamond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47"/>
          <p:cNvSpPr/>
          <p:nvPr/>
        </p:nvSpPr>
        <p:spPr>
          <a:xfrm>
            <a:off x="4868131" y="1536184"/>
            <a:ext cx="1008300" cy="1005900"/>
          </a:xfrm>
          <a:prstGeom prst="diamond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47"/>
          <p:cNvSpPr/>
          <p:nvPr/>
        </p:nvSpPr>
        <p:spPr>
          <a:xfrm>
            <a:off x="4868131" y="2968730"/>
            <a:ext cx="1008300" cy="1005900"/>
          </a:xfrm>
          <a:prstGeom prst="diamond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6" name="Google Shape;476;p47"/>
          <p:cNvGrpSpPr/>
          <p:nvPr/>
        </p:nvGrpSpPr>
        <p:grpSpPr>
          <a:xfrm>
            <a:off x="5240377" y="3295284"/>
            <a:ext cx="263810" cy="352793"/>
            <a:chOff x="6399222" y="3650900"/>
            <a:chExt cx="263810" cy="352793"/>
          </a:xfrm>
        </p:grpSpPr>
        <p:sp>
          <p:nvSpPr>
            <p:cNvPr id="477" name="Google Shape;477;p47"/>
            <p:cNvSpPr/>
            <p:nvPr/>
          </p:nvSpPr>
          <p:spPr>
            <a:xfrm>
              <a:off x="6640748" y="3950272"/>
              <a:ext cx="22284" cy="53421"/>
            </a:xfrm>
            <a:custGeom>
              <a:avLst/>
              <a:gdLst/>
              <a:ahLst/>
              <a:cxnLst/>
              <a:rect l="l" t="t" r="r" b="b"/>
              <a:pathLst>
                <a:path w="866" h="2076" extrusionOk="0">
                  <a:moveTo>
                    <a:pt x="0" y="0"/>
                  </a:moveTo>
                  <a:lnTo>
                    <a:pt x="0" y="2076"/>
                  </a:lnTo>
                  <a:lnTo>
                    <a:pt x="515" y="2076"/>
                  </a:lnTo>
                  <a:cubicBezTo>
                    <a:pt x="716" y="2076"/>
                    <a:pt x="865" y="1884"/>
                    <a:pt x="818" y="1688"/>
                  </a:cubicBezTo>
                  <a:lnTo>
                    <a:pt x="580" y="706"/>
                  </a:lnTo>
                  <a:cubicBezTo>
                    <a:pt x="505" y="388"/>
                    <a:pt x="285" y="13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8" name="Google Shape;478;p47"/>
            <p:cNvSpPr/>
            <p:nvPr/>
          </p:nvSpPr>
          <p:spPr>
            <a:xfrm>
              <a:off x="6591315" y="3938718"/>
              <a:ext cx="28048" cy="64975"/>
            </a:xfrm>
            <a:custGeom>
              <a:avLst/>
              <a:gdLst/>
              <a:ahLst/>
              <a:cxnLst/>
              <a:rect l="l" t="t" r="r" b="b"/>
              <a:pathLst>
                <a:path w="1090" h="2525" extrusionOk="0">
                  <a:moveTo>
                    <a:pt x="0" y="1"/>
                  </a:moveTo>
                  <a:lnTo>
                    <a:pt x="0" y="2525"/>
                  </a:lnTo>
                  <a:lnTo>
                    <a:pt x="1089" y="2525"/>
                  </a:lnTo>
                  <a:lnTo>
                    <a:pt x="1089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" name="Google Shape;479;p47"/>
            <p:cNvSpPr/>
            <p:nvPr/>
          </p:nvSpPr>
          <p:spPr>
            <a:xfrm>
              <a:off x="6472611" y="3752904"/>
              <a:ext cx="116568" cy="56431"/>
            </a:xfrm>
            <a:custGeom>
              <a:avLst/>
              <a:gdLst/>
              <a:ahLst/>
              <a:cxnLst/>
              <a:rect l="l" t="t" r="r" b="b"/>
              <a:pathLst>
                <a:path w="4530" h="2193" extrusionOk="0">
                  <a:moveTo>
                    <a:pt x="4361" y="0"/>
                  </a:moveTo>
                  <a:lnTo>
                    <a:pt x="168" y="5"/>
                  </a:lnTo>
                  <a:cubicBezTo>
                    <a:pt x="75" y="5"/>
                    <a:pt x="0" y="80"/>
                    <a:pt x="0" y="173"/>
                  </a:cubicBezTo>
                  <a:lnTo>
                    <a:pt x="0" y="1987"/>
                  </a:lnTo>
                  <a:cubicBezTo>
                    <a:pt x="0" y="2085"/>
                    <a:pt x="79" y="2164"/>
                    <a:pt x="173" y="2164"/>
                  </a:cubicBezTo>
                  <a:lnTo>
                    <a:pt x="1173" y="2178"/>
                  </a:lnTo>
                  <a:cubicBezTo>
                    <a:pt x="1262" y="2178"/>
                    <a:pt x="1337" y="2113"/>
                    <a:pt x="1351" y="2024"/>
                  </a:cubicBezTo>
                  <a:cubicBezTo>
                    <a:pt x="1407" y="1571"/>
                    <a:pt x="1790" y="1234"/>
                    <a:pt x="2244" y="1234"/>
                  </a:cubicBezTo>
                  <a:cubicBezTo>
                    <a:pt x="2702" y="1234"/>
                    <a:pt x="3085" y="1571"/>
                    <a:pt x="3141" y="2024"/>
                  </a:cubicBezTo>
                  <a:lnTo>
                    <a:pt x="3146" y="2080"/>
                  </a:lnTo>
                  <a:cubicBezTo>
                    <a:pt x="3155" y="2136"/>
                    <a:pt x="3206" y="2183"/>
                    <a:pt x="3263" y="2183"/>
                  </a:cubicBezTo>
                  <a:lnTo>
                    <a:pt x="4412" y="2192"/>
                  </a:lnTo>
                  <a:cubicBezTo>
                    <a:pt x="4454" y="2192"/>
                    <a:pt x="4478" y="2174"/>
                    <a:pt x="4496" y="2160"/>
                  </a:cubicBezTo>
                  <a:cubicBezTo>
                    <a:pt x="4510" y="2146"/>
                    <a:pt x="4529" y="2122"/>
                    <a:pt x="4529" y="2090"/>
                  </a:cubicBezTo>
                  <a:lnTo>
                    <a:pt x="4529" y="1071"/>
                  </a:lnTo>
                  <a:cubicBezTo>
                    <a:pt x="4529" y="1066"/>
                    <a:pt x="4529" y="1061"/>
                    <a:pt x="4529" y="1057"/>
                  </a:cubicBezTo>
                  <a:lnTo>
                    <a:pt x="4529" y="173"/>
                  </a:lnTo>
                  <a:cubicBezTo>
                    <a:pt x="4529" y="112"/>
                    <a:pt x="4501" y="70"/>
                    <a:pt x="4482" y="52"/>
                  </a:cubicBezTo>
                  <a:cubicBezTo>
                    <a:pt x="4464" y="33"/>
                    <a:pt x="4422" y="0"/>
                    <a:pt x="43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" name="Google Shape;480;p47"/>
            <p:cNvSpPr/>
            <p:nvPr/>
          </p:nvSpPr>
          <p:spPr>
            <a:xfrm>
              <a:off x="6476574" y="3805938"/>
              <a:ext cx="108257" cy="63765"/>
            </a:xfrm>
            <a:custGeom>
              <a:avLst/>
              <a:gdLst/>
              <a:ahLst/>
              <a:cxnLst/>
              <a:rect l="l" t="t" r="r" b="b"/>
              <a:pathLst>
                <a:path w="4207" h="2478" extrusionOk="0">
                  <a:moveTo>
                    <a:pt x="2090" y="1"/>
                  </a:moveTo>
                  <a:cubicBezTo>
                    <a:pt x="2052" y="1"/>
                    <a:pt x="2024" y="29"/>
                    <a:pt x="2019" y="66"/>
                  </a:cubicBezTo>
                  <a:cubicBezTo>
                    <a:pt x="1954" y="571"/>
                    <a:pt x="1529" y="945"/>
                    <a:pt x="1019" y="945"/>
                  </a:cubicBezTo>
                  <a:lnTo>
                    <a:pt x="1005" y="945"/>
                  </a:lnTo>
                  <a:lnTo>
                    <a:pt x="10" y="931"/>
                  </a:lnTo>
                  <a:lnTo>
                    <a:pt x="0" y="931"/>
                  </a:lnTo>
                  <a:cubicBezTo>
                    <a:pt x="332" y="1837"/>
                    <a:pt x="1155" y="2478"/>
                    <a:pt x="2108" y="2478"/>
                  </a:cubicBezTo>
                  <a:cubicBezTo>
                    <a:pt x="3057" y="2478"/>
                    <a:pt x="3870" y="1851"/>
                    <a:pt x="4207" y="963"/>
                  </a:cubicBezTo>
                  <a:lnTo>
                    <a:pt x="3104" y="949"/>
                  </a:lnTo>
                  <a:cubicBezTo>
                    <a:pt x="2627" y="945"/>
                    <a:pt x="2230" y="589"/>
                    <a:pt x="2169" y="122"/>
                  </a:cubicBezTo>
                  <a:lnTo>
                    <a:pt x="2164" y="66"/>
                  </a:lnTo>
                  <a:cubicBezTo>
                    <a:pt x="2160" y="29"/>
                    <a:pt x="2127" y="1"/>
                    <a:pt x="20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" name="Google Shape;481;p47"/>
            <p:cNvSpPr/>
            <p:nvPr/>
          </p:nvSpPr>
          <p:spPr>
            <a:xfrm>
              <a:off x="6501226" y="3887974"/>
              <a:ext cx="56071" cy="33092"/>
            </a:xfrm>
            <a:custGeom>
              <a:avLst/>
              <a:gdLst/>
              <a:ahLst/>
              <a:cxnLst/>
              <a:rect l="l" t="t" r="r" b="b"/>
              <a:pathLst>
                <a:path w="2179" h="1286" extrusionOk="0">
                  <a:moveTo>
                    <a:pt x="323" y="0"/>
                  </a:moveTo>
                  <a:lnTo>
                    <a:pt x="71" y="767"/>
                  </a:lnTo>
                  <a:cubicBezTo>
                    <a:pt x="52" y="828"/>
                    <a:pt x="28" y="888"/>
                    <a:pt x="0" y="949"/>
                  </a:cubicBezTo>
                  <a:cubicBezTo>
                    <a:pt x="309" y="1164"/>
                    <a:pt x="674" y="1286"/>
                    <a:pt x="1061" y="1286"/>
                  </a:cubicBezTo>
                  <a:cubicBezTo>
                    <a:pt x="1473" y="1286"/>
                    <a:pt x="1861" y="1150"/>
                    <a:pt x="2179" y="902"/>
                  </a:cubicBezTo>
                  <a:cubicBezTo>
                    <a:pt x="2160" y="860"/>
                    <a:pt x="2146" y="818"/>
                    <a:pt x="2132" y="771"/>
                  </a:cubicBezTo>
                  <a:lnTo>
                    <a:pt x="1865" y="28"/>
                  </a:lnTo>
                  <a:cubicBezTo>
                    <a:pt x="1636" y="89"/>
                    <a:pt x="1398" y="117"/>
                    <a:pt x="1150" y="117"/>
                  </a:cubicBezTo>
                  <a:cubicBezTo>
                    <a:pt x="865" y="117"/>
                    <a:pt x="589" y="75"/>
                    <a:pt x="3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" name="Google Shape;482;p47"/>
            <p:cNvSpPr/>
            <p:nvPr/>
          </p:nvSpPr>
          <p:spPr>
            <a:xfrm>
              <a:off x="6410905" y="3650900"/>
              <a:ext cx="240702" cy="239132"/>
            </a:xfrm>
            <a:custGeom>
              <a:avLst/>
              <a:gdLst/>
              <a:ahLst/>
              <a:cxnLst/>
              <a:rect l="l" t="t" r="r" b="b"/>
              <a:pathLst>
                <a:path w="9354" h="9293" extrusionOk="0">
                  <a:moveTo>
                    <a:pt x="4679" y="1"/>
                  </a:moveTo>
                  <a:cubicBezTo>
                    <a:pt x="2099" y="1"/>
                    <a:pt x="0" y="2099"/>
                    <a:pt x="0" y="4675"/>
                  </a:cubicBezTo>
                  <a:lnTo>
                    <a:pt x="0" y="8853"/>
                  </a:lnTo>
                  <a:cubicBezTo>
                    <a:pt x="0" y="9082"/>
                    <a:pt x="187" y="9269"/>
                    <a:pt x="416" y="9269"/>
                  </a:cubicBezTo>
                  <a:lnTo>
                    <a:pt x="2945" y="9269"/>
                  </a:lnTo>
                  <a:lnTo>
                    <a:pt x="3076" y="8867"/>
                  </a:lnTo>
                  <a:cubicBezTo>
                    <a:pt x="1192" y="7568"/>
                    <a:pt x="1622" y="5941"/>
                    <a:pt x="1571" y="4137"/>
                  </a:cubicBezTo>
                  <a:cubicBezTo>
                    <a:pt x="1571" y="3586"/>
                    <a:pt x="2015" y="3142"/>
                    <a:pt x="2566" y="3137"/>
                  </a:cubicBezTo>
                  <a:lnTo>
                    <a:pt x="6759" y="3137"/>
                  </a:lnTo>
                  <a:cubicBezTo>
                    <a:pt x="7025" y="3137"/>
                    <a:pt x="7278" y="3240"/>
                    <a:pt x="7465" y="3431"/>
                  </a:cubicBezTo>
                  <a:cubicBezTo>
                    <a:pt x="7652" y="3618"/>
                    <a:pt x="7759" y="3871"/>
                    <a:pt x="7759" y="4137"/>
                  </a:cubicBezTo>
                  <a:lnTo>
                    <a:pt x="7759" y="6040"/>
                  </a:lnTo>
                  <a:cubicBezTo>
                    <a:pt x="7759" y="6049"/>
                    <a:pt x="7759" y="6063"/>
                    <a:pt x="7755" y="6072"/>
                  </a:cubicBezTo>
                  <a:cubicBezTo>
                    <a:pt x="7755" y="7306"/>
                    <a:pt x="7100" y="8377"/>
                    <a:pt x="6142" y="8933"/>
                  </a:cubicBezTo>
                  <a:lnTo>
                    <a:pt x="6273" y="9293"/>
                  </a:lnTo>
                  <a:lnTo>
                    <a:pt x="8937" y="9293"/>
                  </a:lnTo>
                  <a:cubicBezTo>
                    <a:pt x="9166" y="9293"/>
                    <a:pt x="9353" y="9110"/>
                    <a:pt x="9353" y="8881"/>
                  </a:cubicBezTo>
                  <a:lnTo>
                    <a:pt x="9353" y="4675"/>
                  </a:lnTo>
                  <a:cubicBezTo>
                    <a:pt x="9353" y="2099"/>
                    <a:pt x="7254" y="1"/>
                    <a:pt x="4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3" name="Google Shape;483;p47"/>
            <p:cNvSpPr/>
            <p:nvPr/>
          </p:nvSpPr>
          <p:spPr>
            <a:xfrm>
              <a:off x="6492554" y="3932105"/>
              <a:ext cx="28048" cy="71588"/>
            </a:xfrm>
            <a:custGeom>
              <a:avLst/>
              <a:gdLst/>
              <a:ahLst/>
              <a:cxnLst/>
              <a:rect l="l" t="t" r="r" b="b"/>
              <a:pathLst>
                <a:path w="1090" h="2782" extrusionOk="0">
                  <a:moveTo>
                    <a:pt x="1" y="1"/>
                  </a:moveTo>
                  <a:lnTo>
                    <a:pt x="1" y="2782"/>
                  </a:lnTo>
                  <a:lnTo>
                    <a:pt x="1090" y="2782"/>
                  </a:lnTo>
                  <a:lnTo>
                    <a:pt x="1090" y="379"/>
                  </a:lnTo>
                  <a:cubicBezTo>
                    <a:pt x="702" y="337"/>
                    <a:pt x="328" y="206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4" name="Google Shape;484;p47"/>
            <p:cNvSpPr/>
            <p:nvPr/>
          </p:nvSpPr>
          <p:spPr>
            <a:xfrm>
              <a:off x="6443122" y="3938718"/>
              <a:ext cx="28048" cy="64975"/>
            </a:xfrm>
            <a:custGeom>
              <a:avLst/>
              <a:gdLst/>
              <a:ahLst/>
              <a:cxnLst/>
              <a:rect l="l" t="t" r="r" b="b"/>
              <a:pathLst>
                <a:path w="1090" h="2525" extrusionOk="0">
                  <a:moveTo>
                    <a:pt x="1090" y="1"/>
                  </a:moveTo>
                  <a:lnTo>
                    <a:pt x="1" y="290"/>
                  </a:lnTo>
                  <a:lnTo>
                    <a:pt x="1" y="2525"/>
                  </a:lnTo>
                  <a:lnTo>
                    <a:pt x="1090" y="2525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5" name="Google Shape;485;p47"/>
            <p:cNvSpPr/>
            <p:nvPr/>
          </p:nvSpPr>
          <p:spPr>
            <a:xfrm>
              <a:off x="6541883" y="3928271"/>
              <a:ext cx="28177" cy="75422"/>
            </a:xfrm>
            <a:custGeom>
              <a:avLst/>
              <a:gdLst/>
              <a:ahLst/>
              <a:cxnLst/>
              <a:rect l="l" t="t" r="r" b="b"/>
              <a:pathLst>
                <a:path w="1095" h="2931" extrusionOk="0">
                  <a:moveTo>
                    <a:pt x="1094" y="0"/>
                  </a:moveTo>
                  <a:cubicBezTo>
                    <a:pt x="772" y="248"/>
                    <a:pt x="398" y="421"/>
                    <a:pt x="0" y="496"/>
                  </a:cubicBezTo>
                  <a:lnTo>
                    <a:pt x="0" y="2931"/>
                  </a:lnTo>
                  <a:lnTo>
                    <a:pt x="1094" y="2931"/>
                  </a:lnTo>
                  <a:lnTo>
                    <a:pt x="10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6" name="Google Shape;486;p47"/>
            <p:cNvSpPr/>
            <p:nvPr/>
          </p:nvSpPr>
          <p:spPr>
            <a:xfrm>
              <a:off x="6399222" y="3952073"/>
              <a:ext cx="22645" cy="51619"/>
            </a:xfrm>
            <a:custGeom>
              <a:avLst/>
              <a:gdLst/>
              <a:ahLst/>
              <a:cxnLst/>
              <a:rect l="l" t="t" r="r" b="b"/>
              <a:pathLst>
                <a:path w="880" h="2006" extrusionOk="0">
                  <a:moveTo>
                    <a:pt x="880" y="1"/>
                  </a:moveTo>
                  <a:cubicBezTo>
                    <a:pt x="552" y="122"/>
                    <a:pt x="309" y="402"/>
                    <a:pt x="235" y="744"/>
                  </a:cubicBezTo>
                  <a:lnTo>
                    <a:pt x="43" y="1622"/>
                  </a:lnTo>
                  <a:cubicBezTo>
                    <a:pt x="1" y="1819"/>
                    <a:pt x="150" y="2006"/>
                    <a:pt x="351" y="2006"/>
                  </a:cubicBezTo>
                  <a:lnTo>
                    <a:pt x="880" y="2006"/>
                  </a:lnTo>
                  <a:lnTo>
                    <a:pt x="8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7" name="Google Shape;487;p47"/>
          <p:cNvGrpSpPr/>
          <p:nvPr/>
        </p:nvGrpSpPr>
        <p:grpSpPr>
          <a:xfrm>
            <a:off x="1500941" y="3321685"/>
            <a:ext cx="352793" cy="299989"/>
            <a:chOff x="5583991" y="3677224"/>
            <a:chExt cx="352793" cy="299989"/>
          </a:xfrm>
        </p:grpSpPr>
        <p:sp>
          <p:nvSpPr>
            <p:cNvPr id="488" name="Google Shape;488;p47"/>
            <p:cNvSpPr/>
            <p:nvPr/>
          </p:nvSpPr>
          <p:spPr>
            <a:xfrm>
              <a:off x="5584248" y="3677224"/>
              <a:ext cx="352432" cy="231927"/>
            </a:xfrm>
            <a:custGeom>
              <a:avLst/>
              <a:gdLst/>
              <a:ahLst/>
              <a:cxnLst/>
              <a:rect l="l" t="t" r="r" b="b"/>
              <a:pathLst>
                <a:path w="13696" h="9013" extrusionOk="0">
                  <a:moveTo>
                    <a:pt x="5593" y="2656"/>
                  </a:moveTo>
                  <a:cubicBezTo>
                    <a:pt x="5662" y="2656"/>
                    <a:pt x="5731" y="2675"/>
                    <a:pt x="5791" y="2712"/>
                  </a:cubicBezTo>
                  <a:lnTo>
                    <a:pt x="8301" y="4161"/>
                  </a:lnTo>
                  <a:cubicBezTo>
                    <a:pt x="8428" y="4231"/>
                    <a:pt x="8502" y="4362"/>
                    <a:pt x="8502" y="4507"/>
                  </a:cubicBezTo>
                  <a:cubicBezTo>
                    <a:pt x="8502" y="4652"/>
                    <a:pt x="8428" y="4783"/>
                    <a:pt x="8301" y="4858"/>
                  </a:cubicBezTo>
                  <a:lnTo>
                    <a:pt x="5796" y="6307"/>
                  </a:lnTo>
                  <a:cubicBezTo>
                    <a:pt x="5731" y="6339"/>
                    <a:pt x="5661" y="6358"/>
                    <a:pt x="5595" y="6358"/>
                  </a:cubicBezTo>
                  <a:cubicBezTo>
                    <a:pt x="5525" y="6358"/>
                    <a:pt x="5455" y="6339"/>
                    <a:pt x="5394" y="6307"/>
                  </a:cubicBezTo>
                  <a:cubicBezTo>
                    <a:pt x="5268" y="6232"/>
                    <a:pt x="5193" y="6101"/>
                    <a:pt x="5193" y="5956"/>
                  </a:cubicBezTo>
                  <a:lnTo>
                    <a:pt x="5193" y="3058"/>
                  </a:lnTo>
                  <a:cubicBezTo>
                    <a:pt x="5193" y="2918"/>
                    <a:pt x="5268" y="2782"/>
                    <a:pt x="5394" y="2712"/>
                  </a:cubicBezTo>
                  <a:cubicBezTo>
                    <a:pt x="5455" y="2675"/>
                    <a:pt x="5524" y="2656"/>
                    <a:pt x="5593" y="2656"/>
                  </a:cubicBezTo>
                  <a:close/>
                  <a:moveTo>
                    <a:pt x="403" y="1"/>
                  </a:moveTo>
                  <a:cubicBezTo>
                    <a:pt x="307" y="1"/>
                    <a:pt x="213" y="35"/>
                    <a:pt x="140" y="99"/>
                  </a:cubicBezTo>
                  <a:cubicBezTo>
                    <a:pt x="52" y="174"/>
                    <a:pt x="0" y="286"/>
                    <a:pt x="0" y="403"/>
                  </a:cubicBezTo>
                  <a:lnTo>
                    <a:pt x="0" y="8003"/>
                  </a:lnTo>
                  <a:cubicBezTo>
                    <a:pt x="0" y="8200"/>
                    <a:pt x="145" y="8368"/>
                    <a:pt x="337" y="8401"/>
                  </a:cubicBezTo>
                  <a:lnTo>
                    <a:pt x="1599" y="8602"/>
                  </a:lnTo>
                  <a:cubicBezTo>
                    <a:pt x="3342" y="8877"/>
                    <a:pt x="5104" y="9013"/>
                    <a:pt x="6862" y="9013"/>
                  </a:cubicBezTo>
                  <a:cubicBezTo>
                    <a:pt x="8619" y="9013"/>
                    <a:pt x="10442" y="8873"/>
                    <a:pt x="12223" y="8583"/>
                  </a:cubicBezTo>
                  <a:lnTo>
                    <a:pt x="13359" y="8401"/>
                  </a:lnTo>
                  <a:cubicBezTo>
                    <a:pt x="13550" y="8368"/>
                    <a:pt x="13695" y="8200"/>
                    <a:pt x="13695" y="8003"/>
                  </a:cubicBezTo>
                  <a:lnTo>
                    <a:pt x="13695" y="403"/>
                  </a:lnTo>
                  <a:cubicBezTo>
                    <a:pt x="13695" y="286"/>
                    <a:pt x="13644" y="174"/>
                    <a:pt x="13555" y="99"/>
                  </a:cubicBezTo>
                  <a:cubicBezTo>
                    <a:pt x="13479" y="35"/>
                    <a:pt x="13387" y="1"/>
                    <a:pt x="13292" y="1"/>
                  </a:cubicBezTo>
                  <a:cubicBezTo>
                    <a:pt x="13271" y="1"/>
                    <a:pt x="13249" y="3"/>
                    <a:pt x="13228" y="6"/>
                  </a:cubicBezTo>
                  <a:lnTo>
                    <a:pt x="12260" y="170"/>
                  </a:lnTo>
                  <a:cubicBezTo>
                    <a:pt x="10471" y="468"/>
                    <a:pt x="8667" y="618"/>
                    <a:pt x="6864" y="618"/>
                  </a:cubicBezTo>
                  <a:cubicBezTo>
                    <a:pt x="5110" y="618"/>
                    <a:pt x="3357" y="476"/>
                    <a:pt x="1617" y="193"/>
                  </a:cubicBezTo>
                  <a:lnTo>
                    <a:pt x="468" y="6"/>
                  </a:lnTo>
                  <a:cubicBezTo>
                    <a:pt x="446" y="3"/>
                    <a:pt x="425" y="1"/>
                    <a:pt x="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" name="Google Shape;489;p47"/>
            <p:cNvSpPr/>
            <p:nvPr/>
          </p:nvSpPr>
          <p:spPr>
            <a:xfrm>
              <a:off x="5738437" y="3773824"/>
              <a:ext cx="33710" cy="38753"/>
            </a:xfrm>
            <a:custGeom>
              <a:avLst/>
              <a:gdLst/>
              <a:ahLst/>
              <a:cxnLst/>
              <a:rect l="l" t="t" r="r" b="b"/>
              <a:pathLst>
                <a:path w="1310" h="1506" extrusionOk="0">
                  <a:moveTo>
                    <a:pt x="0" y="1"/>
                  </a:moveTo>
                  <a:lnTo>
                    <a:pt x="0" y="1506"/>
                  </a:lnTo>
                  <a:lnTo>
                    <a:pt x="1309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" name="Google Shape;490;p47"/>
            <p:cNvSpPr/>
            <p:nvPr/>
          </p:nvSpPr>
          <p:spPr>
            <a:xfrm>
              <a:off x="5845613" y="3942089"/>
              <a:ext cx="91170" cy="20715"/>
            </a:xfrm>
            <a:custGeom>
              <a:avLst/>
              <a:gdLst/>
              <a:ahLst/>
              <a:cxnLst/>
              <a:rect l="l" t="t" r="r" b="b"/>
              <a:pathLst>
                <a:path w="3543" h="805" extrusionOk="0">
                  <a:moveTo>
                    <a:pt x="0" y="1"/>
                  </a:moveTo>
                  <a:cubicBezTo>
                    <a:pt x="33" y="131"/>
                    <a:pt x="47" y="267"/>
                    <a:pt x="47" y="403"/>
                  </a:cubicBezTo>
                  <a:cubicBezTo>
                    <a:pt x="47" y="543"/>
                    <a:pt x="33" y="678"/>
                    <a:pt x="0" y="805"/>
                  </a:cubicBezTo>
                  <a:lnTo>
                    <a:pt x="3141" y="805"/>
                  </a:lnTo>
                  <a:cubicBezTo>
                    <a:pt x="3361" y="805"/>
                    <a:pt x="3543" y="627"/>
                    <a:pt x="3543" y="403"/>
                  </a:cubicBezTo>
                  <a:cubicBezTo>
                    <a:pt x="3543" y="183"/>
                    <a:pt x="3361" y="1"/>
                    <a:pt x="3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" name="Google Shape;491;p47"/>
            <p:cNvSpPr/>
            <p:nvPr/>
          </p:nvSpPr>
          <p:spPr>
            <a:xfrm>
              <a:off x="5774026" y="3927473"/>
              <a:ext cx="54630" cy="49741"/>
            </a:xfrm>
            <a:custGeom>
              <a:avLst/>
              <a:gdLst/>
              <a:ahLst/>
              <a:cxnLst/>
              <a:rect l="l" t="t" r="r" b="b"/>
              <a:pathLst>
                <a:path w="2123" h="1933" extrusionOk="0">
                  <a:moveTo>
                    <a:pt x="1059" y="1"/>
                  </a:moveTo>
                  <a:cubicBezTo>
                    <a:pt x="986" y="1"/>
                    <a:pt x="912" y="9"/>
                    <a:pt x="838" y="26"/>
                  </a:cubicBezTo>
                  <a:cubicBezTo>
                    <a:pt x="319" y="153"/>
                    <a:pt x="1" y="671"/>
                    <a:pt x="122" y="1190"/>
                  </a:cubicBezTo>
                  <a:cubicBezTo>
                    <a:pt x="226" y="1633"/>
                    <a:pt x="619" y="1933"/>
                    <a:pt x="1055" y="1933"/>
                  </a:cubicBezTo>
                  <a:cubicBezTo>
                    <a:pt x="1129" y="1933"/>
                    <a:pt x="1206" y="1924"/>
                    <a:pt x="1282" y="1905"/>
                  </a:cubicBezTo>
                  <a:cubicBezTo>
                    <a:pt x="1800" y="1784"/>
                    <a:pt x="2123" y="1265"/>
                    <a:pt x="2001" y="746"/>
                  </a:cubicBezTo>
                  <a:cubicBezTo>
                    <a:pt x="1897" y="301"/>
                    <a:pt x="1497" y="1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2" name="Google Shape;492;p47"/>
            <p:cNvSpPr/>
            <p:nvPr/>
          </p:nvSpPr>
          <p:spPr>
            <a:xfrm>
              <a:off x="5583991" y="3942089"/>
              <a:ext cx="173000" cy="20715"/>
            </a:xfrm>
            <a:custGeom>
              <a:avLst/>
              <a:gdLst/>
              <a:ahLst/>
              <a:cxnLst/>
              <a:rect l="l" t="t" r="r" b="b"/>
              <a:pathLst>
                <a:path w="6723" h="805" extrusionOk="0">
                  <a:moveTo>
                    <a:pt x="403" y="1"/>
                  </a:moveTo>
                  <a:cubicBezTo>
                    <a:pt x="183" y="1"/>
                    <a:pt x="1" y="183"/>
                    <a:pt x="1" y="403"/>
                  </a:cubicBezTo>
                  <a:cubicBezTo>
                    <a:pt x="1" y="627"/>
                    <a:pt x="183" y="805"/>
                    <a:pt x="403" y="805"/>
                  </a:cubicBezTo>
                  <a:lnTo>
                    <a:pt x="6722" y="805"/>
                  </a:lnTo>
                  <a:cubicBezTo>
                    <a:pt x="6694" y="674"/>
                    <a:pt x="6675" y="543"/>
                    <a:pt x="6675" y="403"/>
                  </a:cubicBezTo>
                  <a:cubicBezTo>
                    <a:pt x="6675" y="267"/>
                    <a:pt x="6694" y="131"/>
                    <a:pt x="6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3" name="Google Shape;493;p47"/>
          <p:cNvGrpSpPr/>
          <p:nvPr/>
        </p:nvGrpSpPr>
        <p:grpSpPr>
          <a:xfrm>
            <a:off x="1537133" y="1862802"/>
            <a:ext cx="280407" cy="352664"/>
            <a:chOff x="3268323" y="2455497"/>
            <a:chExt cx="280407" cy="352664"/>
          </a:xfrm>
        </p:grpSpPr>
        <p:sp>
          <p:nvSpPr>
            <p:cNvPr id="494" name="Google Shape;494;p47"/>
            <p:cNvSpPr/>
            <p:nvPr/>
          </p:nvSpPr>
          <p:spPr>
            <a:xfrm>
              <a:off x="3470761" y="2465121"/>
              <a:ext cx="27791" cy="32963"/>
            </a:xfrm>
            <a:custGeom>
              <a:avLst/>
              <a:gdLst/>
              <a:ahLst/>
              <a:cxnLst/>
              <a:rect l="l" t="t" r="r" b="b"/>
              <a:pathLst>
                <a:path w="1080" h="1281" extrusionOk="0">
                  <a:moveTo>
                    <a:pt x="533" y="0"/>
                  </a:moveTo>
                  <a:cubicBezTo>
                    <a:pt x="248" y="0"/>
                    <a:pt x="10" y="234"/>
                    <a:pt x="10" y="524"/>
                  </a:cubicBezTo>
                  <a:cubicBezTo>
                    <a:pt x="10" y="542"/>
                    <a:pt x="10" y="556"/>
                    <a:pt x="10" y="575"/>
                  </a:cubicBezTo>
                  <a:lnTo>
                    <a:pt x="0" y="1248"/>
                  </a:lnTo>
                  <a:lnTo>
                    <a:pt x="0" y="1281"/>
                  </a:lnTo>
                  <a:lnTo>
                    <a:pt x="1075" y="1281"/>
                  </a:lnTo>
                  <a:lnTo>
                    <a:pt x="1080" y="524"/>
                  </a:lnTo>
                  <a:cubicBezTo>
                    <a:pt x="1080" y="383"/>
                    <a:pt x="1024" y="253"/>
                    <a:pt x="926" y="154"/>
                  </a:cubicBezTo>
                  <a:cubicBezTo>
                    <a:pt x="828" y="56"/>
                    <a:pt x="697" y="0"/>
                    <a:pt x="5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" name="Google Shape;495;p47"/>
            <p:cNvSpPr/>
            <p:nvPr/>
          </p:nvSpPr>
          <p:spPr>
            <a:xfrm>
              <a:off x="3419991" y="2455497"/>
              <a:ext cx="27457" cy="34662"/>
            </a:xfrm>
            <a:custGeom>
              <a:avLst/>
              <a:gdLst/>
              <a:ahLst/>
              <a:cxnLst/>
              <a:rect l="l" t="t" r="r" b="b"/>
              <a:pathLst>
                <a:path w="1067" h="1347" extrusionOk="0">
                  <a:moveTo>
                    <a:pt x="524" y="0"/>
                  </a:moveTo>
                  <a:cubicBezTo>
                    <a:pt x="239" y="0"/>
                    <a:pt x="1" y="234"/>
                    <a:pt x="1" y="524"/>
                  </a:cubicBezTo>
                  <a:lnTo>
                    <a:pt x="1" y="1346"/>
                  </a:lnTo>
                  <a:lnTo>
                    <a:pt x="1066" y="1346"/>
                  </a:lnTo>
                  <a:lnTo>
                    <a:pt x="1066" y="416"/>
                  </a:lnTo>
                  <a:cubicBezTo>
                    <a:pt x="1048" y="318"/>
                    <a:pt x="996" y="225"/>
                    <a:pt x="922" y="150"/>
                  </a:cubicBezTo>
                  <a:cubicBezTo>
                    <a:pt x="823" y="52"/>
                    <a:pt x="693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grpSp>
          <p:nvGrpSpPr>
            <p:cNvPr id="496" name="Google Shape;496;p47"/>
            <p:cNvGrpSpPr/>
            <p:nvPr/>
          </p:nvGrpSpPr>
          <p:grpSpPr>
            <a:xfrm>
              <a:off x="3268323" y="2479196"/>
              <a:ext cx="280407" cy="328964"/>
              <a:chOff x="3268323" y="2479196"/>
              <a:chExt cx="280407" cy="328964"/>
            </a:xfrm>
          </p:grpSpPr>
          <p:sp>
            <p:nvSpPr>
              <p:cNvPr id="497" name="Google Shape;497;p47"/>
              <p:cNvSpPr/>
              <p:nvPr/>
            </p:nvSpPr>
            <p:spPr>
              <a:xfrm>
                <a:off x="3369375" y="2479196"/>
                <a:ext cx="27328" cy="27791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080" extrusionOk="0">
                    <a:moveTo>
                      <a:pt x="524" y="0"/>
                    </a:moveTo>
                    <a:cubicBezTo>
                      <a:pt x="224" y="0"/>
                      <a:pt x="0" y="215"/>
                      <a:pt x="0" y="495"/>
                    </a:cubicBezTo>
                    <a:lnTo>
                      <a:pt x="0" y="1080"/>
                    </a:lnTo>
                    <a:lnTo>
                      <a:pt x="1061" y="1080"/>
                    </a:lnTo>
                    <a:lnTo>
                      <a:pt x="1061" y="495"/>
                    </a:lnTo>
                    <a:cubicBezTo>
                      <a:pt x="1061" y="215"/>
                      <a:pt x="837" y="0"/>
                      <a:pt x="5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grpSp>
            <p:nvGrpSpPr>
              <p:cNvPr id="498" name="Google Shape;498;p47"/>
              <p:cNvGrpSpPr/>
              <p:nvPr/>
            </p:nvGrpSpPr>
            <p:grpSpPr>
              <a:xfrm>
                <a:off x="3268323" y="2513472"/>
                <a:ext cx="280407" cy="294689"/>
                <a:chOff x="3268323" y="2513472"/>
                <a:chExt cx="280407" cy="294689"/>
              </a:xfrm>
            </p:grpSpPr>
            <p:sp>
              <p:nvSpPr>
                <p:cNvPr id="499" name="Google Shape;499;p47"/>
                <p:cNvSpPr/>
                <p:nvPr/>
              </p:nvSpPr>
              <p:spPr>
                <a:xfrm>
                  <a:off x="3268323" y="2589229"/>
                  <a:ext cx="38393" cy="3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2" h="1474" extrusionOk="0">
                      <a:moveTo>
                        <a:pt x="685" y="0"/>
                      </a:moveTo>
                      <a:cubicBezTo>
                        <a:pt x="592" y="0"/>
                        <a:pt x="497" y="20"/>
                        <a:pt x="407" y="62"/>
                      </a:cubicBezTo>
                      <a:cubicBezTo>
                        <a:pt x="234" y="141"/>
                        <a:pt x="108" y="286"/>
                        <a:pt x="57" y="473"/>
                      </a:cubicBezTo>
                      <a:cubicBezTo>
                        <a:pt x="1" y="655"/>
                        <a:pt x="29" y="842"/>
                        <a:pt x="132" y="1006"/>
                      </a:cubicBezTo>
                      <a:lnTo>
                        <a:pt x="281" y="1249"/>
                      </a:lnTo>
                      <a:cubicBezTo>
                        <a:pt x="328" y="1324"/>
                        <a:pt x="375" y="1398"/>
                        <a:pt x="421" y="1473"/>
                      </a:cubicBezTo>
                      <a:lnTo>
                        <a:pt x="1492" y="721"/>
                      </a:lnTo>
                      <a:lnTo>
                        <a:pt x="1244" y="314"/>
                      </a:lnTo>
                      <a:cubicBezTo>
                        <a:pt x="1122" y="113"/>
                        <a:pt x="908" y="0"/>
                        <a:pt x="68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500" name="Google Shape;500;p47"/>
                <p:cNvSpPr/>
                <p:nvPr/>
              </p:nvSpPr>
              <p:spPr>
                <a:xfrm>
                  <a:off x="3290711" y="2513472"/>
                  <a:ext cx="258020" cy="2946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27" h="11452" extrusionOk="0">
                      <a:moveTo>
                        <a:pt x="4361" y="5431"/>
                      </a:moveTo>
                      <a:cubicBezTo>
                        <a:pt x="4609" y="5431"/>
                        <a:pt x="4814" y="5637"/>
                        <a:pt x="4814" y="5885"/>
                      </a:cubicBezTo>
                      <a:cubicBezTo>
                        <a:pt x="4814" y="6137"/>
                        <a:pt x="4613" y="6343"/>
                        <a:pt x="4361" y="6343"/>
                      </a:cubicBezTo>
                      <a:cubicBezTo>
                        <a:pt x="4109" y="6343"/>
                        <a:pt x="3908" y="6137"/>
                        <a:pt x="3908" y="5885"/>
                      </a:cubicBezTo>
                      <a:cubicBezTo>
                        <a:pt x="3908" y="5637"/>
                        <a:pt x="4109" y="5431"/>
                        <a:pt x="4361" y="5431"/>
                      </a:cubicBezTo>
                      <a:close/>
                      <a:moveTo>
                        <a:pt x="7759" y="5431"/>
                      </a:moveTo>
                      <a:cubicBezTo>
                        <a:pt x="8012" y="5431"/>
                        <a:pt x="8213" y="5637"/>
                        <a:pt x="8213" y="5885"/>
                      </a:cubicBezTo>
                      <a:cubicBezTo>
                        <a:pt x="8213" y="6137"/>
                        <a:pt x="8012" y="6343"/>
                        <a:pt x="7759" y="6343"/>
                      </a:cubicBezTo>
                      <a:cubicBezTo>
                        <a:pt x="7511" y="6343"/>
                        <a:pt x="7306" y="6137"/>
                        <a:pt x="7306" y="5885"/>
                      </a:cubicBezTo>
                      <a:cubicBezTo>
                        <a:pt x="7306" y="5637"/>
                        <a:pt x="7511" y="5431"/>
                        <a:pt x="7759" y="5431"/>
                      </a:cubicBezTo>
                      <a:close/>
                      <a:moveTo>
                        <a:pt x="5025" y="0"/>
                      </a:moveTo>
                      <a:lnTo>
                        <a:pt x="5025" y="3693"/>
                      </a:lnTo>
                      <a:cubicBezTo>
                        <a:pt x="5025" y="3944"/>
                        <a:pt x="4819" y="4146"/>
                        <a:pt x="4570" y="4146"/>
                      </a:cubicBezTo>
                      <a:cubicBezTo>
                        <a:pt x="4564" y="4146"/>
                        <a:pt x="4558" y="4146"/>
                        <a:pt x="4553" y="4146"/>
                      </a:cubicBezTo>
                      <a:cubicBezTo>
                        <a:pt x="4305" y="4132"/>
                        <a:pt x="4118" y="3922"/>
                        <a:pt x="4118" y="3679"/>
                      </a:cubicBezTo>
                      <a:lnTo>
                        <a:pt x="4118" y="659"/>
                      </a:lnTo>
                      <a:lnTo>
                        <a:pt x="3057" y="659"/>
                      </a:lnTo>
                      <a:lnTo>
                        <a:pt x="3057" y="6039"/>
                      </a:lnTo>
                      <a:cubicBezTo>
                        <a:pt x="3033" y="6302"/>
                        <a:pt x="2814" y="6465"/>
                        <a:pt x="2588" y="6465"/>
                      </a:cubicBezTo>
                      <a:cubicBezTo>
                        <a:pt x="2469" y="6465"/>
                        <a:pt x="2348" y="6420"/>
                        <a:pt x="2253" y="6319"/>
                      </a:cubicBezTo>
                      <a:lnTo>
                        <a:pt x="2211" y="6273"/>
                      </a:lnTo>
                      <a:lnTo>
                        <a:pt x="1094" y="4440"/>
                      </a:lnTo>
                      <a:lnTo>
                        <a:pt x="0" y="5212"/>
                      </a:lnTo>
                      <a:cubicBezTo>
                        <a:pt x="510" y="6175"/>
                        <a:pt x="940" y="7212"/>
                        <a:pt x="1281" y="8311"/>
                      </a:cubicBezTo>
                      <a:cubicBezTo>
                        <a:pt x="1561" y="9203"/>
                        <a:pt x="2127" y="10003"/>
                        <a:pt x="2879" y="10563"/>
                      </a:cubicBezTo>
                      <a:cubicBezTo>
                        <a:pt x="3655" y="11143"/>
                        <a:pt x="4581" y="11452"/>
                        <a:pt x="5553" y="11452"/>
                      </a:cubicBezTo>
                      <a:lnTo>
                        <a:pt x="5604" y="11452"/>
                      </a:lnTo>
                      <a:lnTo>
                        <a:pt x="5604" y="9227"/>
                      </a:lnTo>
                      <a:lnTo>
                        <a:pt x="4347" y="9227"/>
                      </a:lnTo>
                      <a:cubicBezTo>
                        <a:pt x="4095" y="9227"/>
                        <a:pt x="3894" y="9021"/>
                        <a:pt x="3894" y="8769"/>
                      </a:cubicBezTo>
                      <a:lnTo>
                        <a:pt x="3894" y="7320"/>
                      </a:lnTo>
                      <a:cubicBezTo>
                        <a:pt x="3894" y="7071"/>
                        <a:pt x="4095" y="6866"/>
                        <a:pt x="4346" y="6866"/>
                      </a:cubicBezTo>
                      <a:cubicBezTo>
                        <a:pt x="4354" y="6866"/>
                        <a:pt x="4362" y="6866"/>
                        <a:pt x="4370" y="6866"/>
                      </a:cubicBezTo>
                      <a:cubicBezTo>
                        <a:pt x="4613" y="6876"/>
                        <a:pt x="4800" y="7086"/>
                        <a:pt x="4800" y="7334"/>
                      </a:cubicBezTo>
                      <a:lnTo>
                        <a:pt x="4800" y="8315"/>
                      </a:lnTo>
                      <a:lnTo>
                        <a:pt x="5604" y="8315"/>
                      </a:lnTo>
                      <a:lnTo>
                        <a:pt x="5604" y="6305"/>
                      </a:lnTo>
                      <a:cubicBezTo>
                        <a:pt x="5604" y="6056"/>
                        <a:pt x="5806" y="5851"/>
                        <a:pt x="6056" y="5851"/>
                      </a:cubicBezTo>
                      <a:cubicBezTo>
                        <a:pt x="6065" y="5851"/>
                        <a:pt x="6073" y="5852"/>
                        <a:pt x="6081" y="5852"/>
                      </a:cubicBezTo>
                      <a:cubicBezTo>
                        <a:pt x="6329" y="5866"/>
                        <a:pt x="6516" y="6076"/>
                        <a:pt x="6516" y="6319"/>
                      </a:cubicBezTo>
                      <a:lnTo>
                        <a:pt x="6516" y="8315"/>
                      </a:lnTo>
                      <a:lnTo>
                        <a:pt x="7320" y="8315"/>
                      </a:lnTo>
                      <a:lnTo>
                        <a:pt x="7320" y="7320"/>
                      </a:lnTo>
                      <a:cubicBezTo>
                        <a:pt x="7320" y="7066"/>
                        <a:pt x="7521" y="6866"/>
                        <a:pt x="7771" y="6866"/>
                      </a:cubicBezTo>
                      <a:cubicBezTo>
                        <a:pt x="7780" y="6866"/>
                        <a:pt x="7788" y="6866"/>
                        <a:pt x="7797" y="6866"/>
                      </a:cubicBezTo>
                      <a:cubicBezTo>
                        <a:pt x="8040" y="6876"/>
                        <a:pt x="8227" y="7086"/>
                        <a:pt x="8227" y="7329"/>
                      </a:cubicBezTo>
                      <a:lnTo>
                        <a:pt x="8227" y="8769"/>
                      </a:lnTo>
                      <a:cubicBezTo>
                        <a:pt x="8227" y="9021"/>
                        <a:pt x="8026" y="9222"/>
                        <a:pt x="7773" y="9222"/>
                      </a:cubicBezTo>
                      <a:lnTo>
                        <a:pt x="6516" y="9222"/>
                      </a:lnTo>
                      <a:lnTo>
                        <a:pt x="6516" y="11452"/>
                      </a:lnTo>
                      <a:lnTo>
                        <a:pt x="6801" y="11452"/>
                      </a:lnTo>
                      <a:cubicBezTo>
                        <a:pt x="7666" y="11452"/>
                        <a:pt x="8474" y="11115"/>
                        <a:pt x="9082" y="10503"/>
                      </a:cubicBezTo>
                      <a:cubicBezTo>
                        <a:pt x="9690" y="9895"/>
                        <a:pt x="10026" y="9086"/>
                        <a:pt x="10026" y="8222"/>
                      </a:cubicBezTo>
                      <a:lnTo>
                        <a:pt x="10021" y="5445"/>
                      </a:lnTo>
                      <a:lnTo>
                        <a:pt x="10026" y="2206"/>
                      </a:lnTo>
                      <a:lnTo>
                        <a:pt x="8979" y="2206"/>
                      </a:lnTo>
                      <a:lnTo>
                        <a:pt x="8979" y="2211"/>
                      </a:lnTo>
                      <a:lnTo>
                        <a:pt x="8974" y="3940"/>
                      </a:lnTo>
                      <a:cubicBezTo>
                        <a:pt x="8974" y="4188"/>
                        <a:pt x="8769" y="4394"/>
                        <a:pt x="8521" y="4394"/>
                      </a:cubicBezTo>
                      <a:cubicBezTo>
                        <a:pt x="8269" y="4394"/>
                        <a:pt x="8068" y="4188"/>
                        <a:pt x="8068" y="3940"/>
                      </a:cubicBezTo>
                      <a:lnTo>
                        <a:pt x="8072" y="1580"/>
                      </a:lnTo>
                      <a:lnTo>
                        <a:pt x="8072" y="1575"/>
                      </a:lnTo>
                      <a:lnTo>
                        <a:pt x="8072" y="1571"/>
                      </a:lnTo>
                      <a:lnTo>
                        <a:pt x="8072" y="309"/>
                      </a:lnTo>
                      <a:lnTo>
                        <a:pt x="6997" y="309"/>
                      </a:lnTo>
                      <a:lnTo>
                        <a:pt x="6997" y="3693"/>
                      </a:lnTo>
                      <a:cubicBezTo>
                        <a:pt x="6997" y="3944"/>
                        <a:pt x="6792" y="4146"/>
                        <a:pt x="6538" y="4146"/>
                      </a:cubicBezTo>
                      <a:cubicBezTo>
                        <a:pt x="6532" y="4146"/>
                        <a:pt x="6526" y="4146"/>
                        <a:pt x="6521" y="4146"/>
                      </a:cubicBezTo>
                      <a:cubicBezTo>
                        <a:pt x="6277" y="4132"/>
                        <a:pt x="6090" y="3922"/>
                        <a:pt x="6090" y="3679"/>
                      </a:cubicBezTo>
                      <a:lnTo>
                        <a:pt x="6090" y="5"/>
                      </a:lnTo>
                      <a:lnTo>
                        <a:pt x="502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501" name="Google Shape;501;p47"/>
                <p:cNvSpPr/>
                <p:nvPr/>
              </p:nvSpPr>
              <p:spPr>
                <a:xfrm>
                  <a:off x="3521763" y="2519005"/>
                  <a:ext cx="26968" cy="279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8" h="1085" extrusionOk="0">
                      <a:moveTo>
                        <a:pt x="524" y="0"/>
                      </a:moveTo>
                      <a:cubicBezTo>
                        <a:pt x="238" y="0"/>
                        <a:pt x="5" y="234"/>
                        <a:pt x="0" y="519"/>
                      </a:cubicBezTo>
                      <a:cubicBezTo>
                        <a:pt x="0" y="528"/>
                        <a:pt x="0" y="538"/>
                        <a:pt x="0" y="542"/>
                      </a:cubicBezTo>
                      <a:lnTo>
                        <a:pt x="0" y="1085"/>
                      </a:lnTo>
                      <a:lnTo>
                        <a:pt x="1047" y="1085"/>
                      </a:lnTo>
                      <a:lnTo>
                        <a:pt x="1047" y="524"/>
                      </a:lnTo>
                      <a:cubicBezTo>
                        <a:pt x="1047" y="383"/>
                        <a:pt x="996" y="253"/>
                        <a:pt x="898" y="154"/>
                      </a:cubicBezTo>
                      <a:cubicBezTo>
                        <a:pt x="799" y="56"/>
                        <a:pt x="664" y="0"/>
                        <a:pt x="52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1"/>
                    </a:solidFill>
                  </a:endParaRPr>
                </a:p>
              </p:txBody>
            </p:sp>
          </p:grpSp>
        </p:grpSp>
      </p:grpSp>
      <p:grpSp>
        <p:nvGrpSpPr>
          <p:cNvPr id="502" name="Google Shape;502;p47"/>
          <p:cNvGrpSpPr/>
          <p:nvPr/>
        </p:nvGrpSpPr>
        <p:grpSpPr>
          <a:xfrm>
            <a:off x="5195949" y="1862802"/>
            <a:ext cx="352664" cy="352664"/>
            <a:chOff x="898309" y="1860742"/>
            <a:chExt cx="352664" cy="352664"/>
          </a:xfrm>
        </p:grpSpPr>
        <p:sp>
          <p:nvSpPr>
            <p:cNvPr id="503" name="Google Shape;503;p47"/>
            <p:cNvSpPr/>
            <p:nvPr/>
          </p:nvSpPr>
          <p:spPr>
            <a:xfrm>
              <a:off x="1039374" y="1883824"/>
              <a:ext cx="69658" cy="69658"/>
            </a:xfrm>
            <a:custGeom>
              <a:avLst/>
              <a:gdLst/>
              <a:ahLst/>
              <a:cxnLst/>
              <a:rect l="l" t="t" r="r" b="b"/>
              <a:pathLst>
                <a:path w="2707" h="2707" extrusionOk="0">
                  <a:moveTo>
                    <a:pt x="1356" y="0"/>
                  </a:moveTo>
                  <a:cubicBezTo>
                    <a:pt x="608" y="0"/>
                    <a:pt x="1" y="608"/>
                    <a:pt x="1" y="1356"/>
                  </a:cubicBezTo>
                  <a:cubicBezTo>
                    <a:pt x="1" y="2099"/>
                    <a:pt x="608" y="2707"/>
                    <a:pt x="1356" y="2707"/>
                  </a:cubicBezTo>
                  <a:cubicBezTo>
                    <a:pt x="2099" y="2707"/>
                    <a:pt x="2707" y="2099"/>
                    <a:pt x="2707" y="1356"/>
                  </a:cubicBezTo>
                  <a:cubicBezTo>
                    <a:pt x="2707" y="608"/>
                    <a:pt x="2099" y="0"/>
                    <a:pt x="13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4" name="Google Shape;504;p47"/>
            <p:cNvSpPr/>
            <p:nvPr/>
          </p:nvSpPr>
          <p:spPr>
            <a:xfrm>
              <a:off x="898309" y="1860742"/>
              <a:ext cx="121483" cy="121483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402" y="0"/>
                  </a:moveTo>
                  <a:cubicBezTo>
                    <a:pt x="182" y="0"/>
                    <a:pt x="0" y="182"/>
                    <a:pt x="0" y="402"/>
                  </a:cubicBezTo>
                  <a:lnTo>
                    <a:pt x="0" y="4319"/>
                  </a:lnTo>
                  <a:cubicBezTo>
                    <a:pt x="0" y="4543"/>
                    <a:pt x="182" y="4721"/>
                    <a:pt x="402" y="4721"/>
                  </a:cubicBezTo>
                  <a:cubicBezTo>
                    <a:pt x="622" y="4721"/>
                    <a:pt x="804" y="4543"/>
                    <a:pt x="804" y="4319"/>
                  </a:cubicBezTo>
                  <a:lnTo>
                    <a:pt x="804" y="804"/>
                  </a:lnTo>
                  <a:lnTo>
                    <a:pt x="4319" y="804"/>
                  </a:lnTo>
                  <a:cubicBezTo>
                    <a:pt x="4543" y="804"/>
                    <a:pt x="4721" y="622"/>
                    <a:pt x="4721" y="402"/>
                  </a:cubicBezTo>
                  <a:cubicBezTo>
                    <a:pt x="4721" y="182"/>
                    <a:pt x="4543" y="0"/>
                    <a:pt x="4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5" name="Google Shape;505;p47"/>
            <p:cNvSpPr/>
            <p:nvPr/>
          </p:nvSpPr>
          <p:spPr>
            <a:xfrm>
              <a:off x="1129464" y="1860742"/>
              <a:ext cx="121509" cy="121483"/>
            </a:xfrm>
            <a:custGeom>
              <a:avLst/>
              <a:gdLst/>
              <a:ahLst/>
              <a:cxnLst/>
              <a:rect l="l" t="t" r="r" b="b"/>
              <a:pathLst>
                <a:path w="4722" h="4721" extrusionOk="0">
                  <a:moveTo>
                    <a:pt x="403" y="0"/>
                  </a:moveTo>
                  <a:cubicBezTo>
                    <a:pt x="183" y="0"/>
                    <a:pt x="1" y="182"/>
                    <a:pt x="1" y="402"/>
                  </a:cubicBezTo>
                  <a:cubicBezTo>
                    <a:pt x="1" y="622"/>
                    <a:pt x="183" y="804"/>
                    <a:pt x="403" y="804"/>
                  </a:cubicBezTo>
                  <a:lnTo>
                    <a:pt x="3922" y="804"/>
                  </a:lnTo>
                  <a:lnTo>
                    <a:pt x="3922" y="4319"/>
                  </a:lnTo>
                  <a:cubicBezTo>
                    <a:pt x="3922" y="4543"/>
                    <a:pt x="4100" y="4721"/>
                    <a:pt x="4324" y="4721"/>
                  </a:cubicBezTo>
                  <a:cubicBezTo>
                    <a:pt x="4544" y="4721"/>
                    <a:pt x="4721" y="4543"/>
                    <a:pt x="4721" y="4319"/>
                  </a:cubicBezTo>
                  <a:lnTo>
                    <a:pt x="4721" y="402"/>
                  </a:lnTo>
                  <a:cubicBezTo>
                    <a:pt x="4721" y="178"/>
                    <a:pt x="4544" y="0"/>
                    <a:pt x="4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6" name="Google Shape;506;p47"/>
            <p:cNvSpPr/>
            <p:nvPr/>
          </p:nvSpPr>
          <p:spPr>
            <a:xfrm>
              <a:off x="1129464" y="2091897"/>
              <a:ext cx="121509" cy="121509"/>
            </a:xfrm>
            <a:custGeom>
              <a:avLst/>
              <a:gdLst/>
              <a:ahLst/>
              <a:cxnLst/>
              <a:rect l="l" t="t" r="r" b="b"/>
              <a:pathLst>
                <a:path w="4722" h="4722" extrusionOk="0">
                  <a:moveTo>
                    <a:pt x="4324" y="1"/>
                  </a:moveTo>
                  <a:cubicBezTo>
                    <a:pt x="4100" y="1"/>
                    <a:pt x="3922" y="183"/>
                    <a:pt x="3922" y="403"/>
                  </a:cubicBezTo>
                  <a:lnTo>
                    <a:pt x="3922" y="3922"/>
                  </a:lnTo>
                  <a:lnTo>
                    <a:pt x="403" y="3922"/>
                  </a:lnTo>
                  <a:cubicBezTo>
                    <a:pt x="183" y="3922"/>
                    <a:pt x="1" y="4100"/>
                    <a:pt x="1" y="4319"/>
                  </a:cubicBezTo>
                  <a:cubicBezTo>
                    <a:pt x="1" y="4544"/>
                    <a:pt x="183" y="4721"/>
                    <a:pt x="403" y="4721"/>
                  </a:cubicBezTo>
                  <a:lnTo>
                    <a:pt x="4324" y="4721"/>
                  </a:lnTo>
                  <a:cubicBezTo>
                    <a:pt x="4544" y="4721"/>
                    <a:pt x="4721" y="4544"/>
                    <a:pt x="4721" y="4319"/>
                  </a:cubicBezTo>
                  <a:lnTo>
                    <a:pt x="4721" y="403"/>
                  </a:lnTo>
                  <a:cubicBezTo>
                    <a:pt x="4721" y="183"/>
                    <a:pt x="4544" y="1"/>
                    <a:pt x="4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7" name="Google Shape;507;p47"/>
            <p:cNvSpPr/>
            <p:nvPr/>
          </p:nvSpPr>
          <p:spPr>
            <a:xfrm>
              <a:off x="898309" y="2091897"/>
              <a:ext cx="121483" cy="121509"/>
            </a:xfrm>
            <a:custGeom>
              <a:avLst/>
              <a:gdLst/>
              <a:ahLst/>
              <a:cxnLst/>
              <a:rect l="l" t="t" r="r" b="b"/>
              <a:pathLst>
                <a:path w="4721" h="4722" extrusionOk="0">
                  <a:moveTo>
                    <a:pt x="402" y="1"/>
                  </a:moveTo>
                  <a:cubicBezTo>
                    <a:pt x="182" y="1"/>
                    <a:pt x="0" y="183"/>
                    <a:pt x="0" y="403"/>
                  </a:cubicBezTo>
                  <a:lnTo>
                    <a:pt x="0" y="4324"/>
                  </a:lnTo>
                  <a:cubicBezTo>
                    <a:pt x="0" y="4544"/>
                    <a:pt x="182" y="4721"/>
                    <a:pt x="402" y="4721"/>
                  </a:cubicBezTo>
                  <a:lnTo>
                    <a:pt x="4319" y="4721"/>
                  </a:lnTo>
                  <a:cubicBezTo>
                    <a:pt x="4543" y="4721"/>
                    <a:pt x="4721" y="4544"/>
                    <a:pt x="4721" y="4324"/>
                  </a:cubicBezTo>
                  <a:cubicBezTo>
                    <a:pt x="4721" y="4100"/>
                    <a:pt x="4543" y="3922"/>
                    <a:pt x="4319" y="3922"/>
                  </a:cubicBezTo>
                  <a:lnTo>
                    <a:pt x="804" y="3922"/>
                  </a:lnTo>
                  <a:lnTo>
                    <a:pt x="804" y="403"/>
                  </a:lnTo>
                  <a:cubicBezTo>
                    <a:pt x="804" y="183"/>
                    <a:pt x="622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8" name="Google Shape;508;p47"/>
            <p:cNvSpPr/>
            <p:nvPr/>
          </p:nvSpPr>
          <p:spPr>
            <a:xfrm>
              <a:off x="1010863" y="1974505"/>
              <a:ext cx="127402" cy="58953"/>
            </a:xfrm>
            <a:custGeom>
              <a:avLst/>
              <a:gdLst/>
              <a:ahLst/>
              <a:cxnLst/>
              <a:rect l="l" t="t" r="r" b="b"/>
              <a:pathLst>
                <a:path w="4951" h="2291" extrusionOk="0">
                  <a:moveTo>
                    <a:pt x="973" y="1"/>
                  </a:moveTo>
                  <a:cubicBezTo>
                    <a:pt x="707" y="1"/>
                    <a:pt x="450" y="113"/>
                    <a:pt x="272" y="309"/>
                  </a:cubicBezTo>
                  <a:cubicBezTo>
                    <a:pt x="90" y="505"/>
                    <a:pt x="1" y="767"/>
                    <a:pt x="24" y="1034"/>
                  </a:cubicBezTo>
                  <a:lnTo>
                    <a:pt x="99" y="2291"/>
                  </a:lnTo>
                  <a:lnTo>
                    <a:pt x="4895" y="2291"/>
                  </a:lnTo>
                  <a:lnTo>
                    <a:pt x="4937" y="1001"/>
                  </a:lnTo>
                  <a:cubicBezTo>
                    <a:pt x="4951" y="739"/>
                    <a:pt x="4857" y="487"/>
                    <a:pt x="4675" y="300"/>
                  </a:cubicBezTo>
                  <a:cubicBezTo>
                    <a:pt x="4497" y="108"/>
                    <a:pt x="4250" y="1"/>
                    <a:pt x="39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9" name="Google Shape;509;p47"/>
            <p:cNvSpPr/>
            <p:nvPr/>
          </p:nvSpPr>
          <p:spPr>
            <a:xfrm>
              <a:off x="1014594" y="2054121"/>
              <a:ext cx="121509" cy="136176"/>
            </a:xfrm>
            <a:custGeom>
              <a:avLst/>
              <a:gdLst/>
              <a:ahLst/>
              <a:cxnLst/>
              <a:rect l="l" t="t" r="r" b="b"/>
              <a:pathLst>
                <a:path w="4722" h="5292" extrusionOk="0">
                  <a:moveTo>
                    <a:pt x="1" y="1"/>
                  </a:moveTo>
                  <a:lnTo>
                    <a:pt x="34" y="566"/>
                  </a:lnTo>
                  <a:lnTo>
                    <a:pt x="34" y="576"/>
                  </a:lnTo>
                  <a:cubicBezTo>
                    <a:pt x="80" y="1095"/>
                    <a:pt x="468" y="1506"/>
                    <a:pt x="968" y="1590"/>
                  </a:cubicBezTo>
                  <a:lnTo>
                    <a:pt x="968" y="3857"/>
                  </a:lnTo>
                  <a:cubicBezTo>
                    <a:pt x="968" y="4647"/>
                    <a:pt x="1613" y="5292"/>
                    <a:pt x="2408" y="5292"/>
                  </a:cubicBezTo>
                  <a:cubicBezTo>
                    <a:pt x="3198" y="5292"/>
                    <a:pt x="3843" y="4647"/>
                    <a:pt x="3843" y="3857"/>
                  </a:cubicBezTo>
                  <a:lnTo>
                    <a:pt x="3843" y="1571"/>
                  </a:lnTo>
                  <a:cubicBezTo>
                    <a:pt x="4320" y="1455"/>
                    <a:pt x="4675" y="1039"/>
                    <a:pt x="4703" y="529"/>
                  </a:cubicBezTo>
                  <a:lnTo>
                    <a:pt x="47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0" name="Google Shape;510;p47"/>
            <p:cNvSpPr/>
            <p:nvPr/>
          </p:nvSpPr>
          <p:spPr>
            <a:xfrm>
              <a:off x="898669" y="2033432"/>
              <a:ext cx="115951" cy="20715"/>
            </a:xfrm>
            <a:custGeom>
              <a:avLst/>
              <a:gdLst/>
              <a:ahLst/>
              <a:cxnLst/>
              <a:rect l="l" t="t" r="r" b="b"/>
              <a:pathLst>
                <a:path w="4506" h="805" extrusionOk="0">
                  <a:moveTo>
                    <a:pt x="402" y="1"/>
                  </a:moveTo>
                  <a:cubicBezTo>
                    <a:pt x="182" y="1"/>
                    <a:pt x="0" y="183"/>
                    <a:pt x="0" y="403"/>
                  </a:cubicBezTo>
                  <a:cubicBezTo>
                    <a:pt x="0" y="623"/>
                    <a:pt x="182" y="805"/>
                    <a:pt x="402" y="805"/>
                  </a:cubicBezTo>
                  <a:lnTo>
                    <a:pt x="4506" y="805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1" name="Google Shape;511;p47"/>
            <p:cNvSpPr/>
            <p:nvPr/>
          </p:nvSpPr>
          <p:spPr>
            <a:xfrm>
              <a:off x="1136077" y="2033432"/>
              <a:ext cx="114535" cy="20715"/>
            </a:xfrm>
            <a:custGeom>
              <a:avLst/>
              <a:gdLst/>
              <a:ahLst/>
              <a:cxnLst/>
              <a:rect l="l" t="t" r="r" b="b"/>
              <a:pathLst>
                <a:path w="4451" h="805" extrusionOk="0">
                  <a:moveTo>
                    <a:pt x="29" y="1"/>
                  </a:moveTo>
                  <a:lnTo>
                    <a:pt x="1" y="805"/>
                  </a:lnTo>
                  <a:lnTo>
                    <a:pt x="4048" y="805"/>
                  </a:lnTo>
                  <a:cubicBezTo>
                    <a:pt x="4273" y="805"/>
                    <a:pt x="4450" y="623"/>
                    <a:pt x="4450" y="403"/>
                  </a:cubicBezTo>
                  <a:cubicBezTo>
                    <a:pt x="4450" y="183"/>
                    <a:pt x="4273" y="1"/>
                    <a:pt x="4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48"/>
          <p:cNvSpPr txBox="1">
            <a:spLocks noGrp="1"/>
          </p:cNvSpPr>
          <p:nvPr>
            <p:ph type="title" idx="3"/>
          </p:nvPr>
        </p:nvSpPr>
        <p:spPr>
          <a:xfrm>
            <a:off x="719875" y="2454888"/>
            <a:ext cx="2450700" cy="3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OPC UA </a:t>
            </a:r>
            <a:endParaRPr lang="en-US"/>
          </a:p>
        </p:txBody>
      </p:sp>
      <p:sp>
        <p:nvSpPr>
          <p:cNvPr id="517" name="Google Shape;517;p48"/>
          <p:cNvSpPr txBox="1">
            <a:spLocks noGrp="1"/>
          </p:cNvSpPr>
          <p:nvPr>
            <p:ph type="subTitle" idx="4"/>
          </p:nvPr>
        </p:nvSpPr>
        <p:spPr>
          <a:xfrm>
            <a:off x="719875" y="2815474"/>
            <a:ext cx="245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Siemens PLCs</a:t>
            </a:r>
            <a:endParaRPr lang="en-US"/>
          </a:p>
        </p:txBody>
      </p:sp>
      <p:sp>
        <p:nvSpPr>
          <p:cNvPr id="518" name="Google Shape;518;p48"/>
          <p:cNvSpPr txBox="1">
            <a:spLocks noGrp="1"/>
          </p:cNvSpPr>
          <p:nvPr>
            <p:ph type="subTitle" idx="13"/>
          </p:nvPr>
        </p:nvSpPr>
        <p:spPr>
          <a:xfrm>
            <a:off x="5973425" y="1675724"/>
            <a:ext cx="245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Unity 2022.3 + MRTK 2.8.3</a:t>
            </a:r>
            <a:endParaRPr lang="en-US"/>
          </a:p>
        </p:txBody>
      </p:sp>
      <p:sp>
        <p:nvSpPr>
          <p:cNvPr id="519" name="Google Shape;519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Technologies Used:</a:t>
            </a:r>
            <a:endParaRPr lang="en-US"/>
          </a:p>
        </p:txBody>
      </p:sp>
      <p:sp>
        <p:nvSpPr>
          <p:cNvPr id="520" name="Google Shape;520;p48"/>
          <p:cNvSpPr txBox="1">
            <a:spLocks noGrp="1"/>
          </p:cNvSpPr>
          <p:nvPr>
            <p:ph type="title" idx="5"/>
          </p:nvPr>
        </p:nvSpPr>
        <p:spPr>
          <a:xfrm>
            <a:off x="719875" y="3880326"/>
            <a:ext cx="2450700" cy="3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Node-RED</a:t>
            </a:r>
            <a:endParaRPr lang="en-US"/>
          </a:p>
        </p:txBody>
      </p:sp>
      <p:sp>
        <p:nvSpPr>
          <p:cNvPr id="521" name="Google Shape;521;p48"/>
          <p:cNvSpPr txBox="1">
            <a:spLocks noGrp="1"/>
          </p:cNvSpPr>
          <p:nvPr>
            <p:ph type="subTitle" idx="1"/>
          </p:nvPr>
        </p:nvSpPr>
        <p:spPr>
          <a:xfrm>
            <a:off x="719875" y="1793511"/>
            <a:ext cx="2450700" cy="572700"/>
          </a:xfrm>
          <a:prstGeom prst="rect">
            <a:avLst/>
          </a:prstGeom>
        </p:spPr>
        <p:txBody>
          <a:bodyPr spcFirstLastPara="1" wrap="square" lIns="457200" tIns="91425" rIns="91425" bIns="91425" anchor="t" anchorCtr="0">
            <a:noAutofit/>
          </a:bodyPr>
          <a:lstStyle/>
          <a:p>
            <a:pPr marL="0" indent="0"/>
            <a:r>
              <a:rPr lang="en"/>
              <a:t>Production Machines</a:t>
            </a:r>
            <a:endParaRPr lang="en-US"/>
          </a:p>
        </p:txBody>
      </p:sp>
      <p:sp>
        <p:nvSpPr>
          <p:cNvPr id="523" name="Google Shape;523;p48"/>
          <p:cNvSpPr txBox="1">
            <a:spLocks noGrp="1"/>
          </p:cNvSpPr>
          <p:nvPr>
            <p:ph type="title" idx="7"/>
          </p:nvPr>
        </p:nvSpPr>
        <p:spPr>
          <a:xfrm>
            <a:off x="5973425" y="3594576"/>
            <a:ext cx="2450700" cy="3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AI Vision</a:t>
            </a:r>
          </a:p>
        </p:txBody>
      </p:sp>
      <p:sp>
        <p:nvSpPr>
          <p:cNvPr id="524" name="Google Shape;524;p48"/>
          <p:cNvSpPr txBox="1">
            <a:spLocks noGrp="1"/>
          </p:cNvSpPr>
          <p:nvPr>
            <p:ph type="subTitle" idx="8"/>
          </p:nvPr>
        </p:nvSpPr>
        <p:spPr>
          <a:xfrm>
            <a:off x="5973425" y="3955100"/>
            <a:ext cx="245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Container classification model </a:t>
            </a:r>
          </a:p>
        </p:txBody>
      </p:sp>
      <p:sp>
        <p:nvSpPr>
          <p:cNvPr id="525" name="Google Shape;525;p48"/>
          <p:cNvSpPr txBox="1">
            <a:spLocks noGrp="1"/>
          </p:cNvSpPr>
          <p:nvPr>
            <p:ph type="title" idx="9"/>
          </p:nvPr>
        </p:nvSpPr>
        <p:spPr>
          <a:xfrm>
            <a:off x="5973425" y="1315075"/>
            <a:ext cx="2450700" cy="3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Unity</a:t>
            </a:r>
          </a:p>
        </p:txBody>
      </p:sp>
      <p:sp>
        <p:nvSpPr>
          <p:cNvPr id="526" name="Google Shape;526;p48"/>
          <p:cNvSpPr txBox="1">
            <a:spLocks noGrp="1"/>
          </p:cNvSpPr>
          <p:nvPr>
            <p:ph type="title" idx="2"/>
          </p:nvPr>
        </p:nvSpPr>
        <p:spPr>
          <a:xfrm>
            <a:off x="719875" y="1315200"/>
            <a:ext cx="2450700" cy="364500"/>
          </a:xfrm>
          <a:prstGeom prst="rect">
            <a:avLst/>
          </a:prstGeom>
        </p:spPr>
        <p:txBody>
          <a:bodyPr spcFirstLastPara="1" wrap="square" lIns="274300" tIns="91425" rIns="91425" bIns="91425" anchor="ctr" anchorCtr="0">
            <a:noAutofit/>
          </a:bodyPr>
          <a:lstStyle/>
          <a:p>
            <a:r>
              <a:rPr lang="en"/>
              <a:t>SMC SIF-402/405</a:t>
            </a:r>
            <a:endParaRPr lang="en-US"/>
          </a:p>
        </p:txBody>
      </p:sp>
      <p:sp>
        <p:nvSpPr>
          <p:cNvPr id="527" name="Google Shape;527;p48"/>
          <p:cNvSpPr txBox="1">
            <a:spLocks noGrp="1"/>
          </p:cNvSpPr>
          <p:nvPr>
            <p:ph type="title" idx="14"/>
          </p:nvPr>
        </p:nvSpPr>
        <p:spPr>
          <a:xfrm>
            <a:off x="5973425" y="2715363"/>
            <a:ext cx="2450700" cy="3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HoloLens 2</a:t>
            </a:r>
            <a:endParaRPr lang="en-US"/>
          </a:p>
        </p:txBody>
      </p:sp>
      <p:sp>
        <p:nvSpPr>
          <p:cNvPr id="529" name="Google Shape;529;p48"/>
          <p:cNvSpPr/>
          <p:nvPr/>
        </p:nvSpPr>
        <p:spPr>
          <a:xfrm>
            <a:off x="4960733" y="1327243"/>
            <a:ext cx="935700" cy="933600"/>
          </a:xfrm>
          <a:prstGeom prst="diamond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48"/>
          <p:cNvSpPr/>
          <p:nvPr/>
        </p:nvSpPr>
        <p:spPr>
          <a:xfrm>
            <a:off x="4960733" y="2469941"/>
            <a:ext cx="935700" cy="933600"/>
          </a:xfrm>
          <a:prstGeom prst="diamond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48"/>
          <p:cNvSpPr/>
          <p:nvPr/>
        </p:nvSpPr>
        <p:spPr>
          <a:xfrm>
            <a:off x="4960733" y="3605395"/>
            <a:ext cx="935700" cy="933600"/>
          </a:xfrm>
          <a:prstGeom prst="diamond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48"/>
          <p:cNvSpPr/>
          <p:nvPr/>
        </p:nvSpPr>
        <p:spPr>
          <a:xfrm>
            <a:off x="3249087" y="1327243"/>
            <a:ext cx="935700" cy="933600"/>
          </a:xfrm>
          <a:prstGeom prst="diamond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48"/>
          <p:cNvSpPr/>
          <p:nvPr/>
        </p:nvSpPr>
        <p:spPr>
          <a:xfrm>
            <a:off x="3249087" y="2469941"/>
            <a:ext cx="935700" cy="933600"/>
          </a:xfrm>
          <a:prstGeom prst="diamond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48"/>
          <p:cNvSpPr/>
          <p:nvPr/>
        </p:nvSpPr>
        <p:spPr>
          <a:xfrm>
            <a:off x="3249087" y="3605395"/>
            <a:ext cx="935700" cy="933600"/>
          </a:xfrm>
          <a:prstGeom prst="diamond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5" name="Google Shape;535;p48"/>
          <p:cNvGrpSpPr/>
          <p:nvPr/>
        </p:nvGrpSpPr>
        <p:grpSpPr>
          <a:xfrm>
            <a:off x="5252251" y="3896211"/>
            <a:ext cx="352664" cy="351969"/>
            <a:chOff x="7893303" y="3073334"/>
            <a:chExt cx="352664" cy="351969"/>
          </a:xfrm>
        </p:grpSpPr>
        <p:sp>
          <p:nvSpPr>
            <p:cNvPr id="536" name="Google Shape;536;p48"/>
            <p:cNvSpPr/>
            <p:nvPr/>
          </p:nvSpPr>
          <p:spPr>
            <a:xfrm>
              <a:off x="8080558" y="3231152"/>
              <a:ext cx="43822" cy="66879"/>
            </a:xfrm>
            <a:custGeom>
              <a:avLst/>
              <a:gdLst/>
              <a:ahLst/>
              <a:cxnLst/>
              <a:rect l="l" t="t" r="r" b="b"/>
              <a:pathLst>
                <a:path w="1703" h="2599" extrusionOk="0">
                  <a:moveTo>
                    <a:pt x="1702" y="0"/>
                  </a:moveTo>
                  <a:lnTo>
                    <a:pt x="1" y="804"/>
                  </a:lnTo>
                  <a:lnTo>
                    <a:pt x="1" y="2599"/>
                  </a:lnTo>
                  <a:lnTo>
                    <a:pt x="1702" y="1842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7" name="Google Shape;537;p48"/>
            <p:cNvSpPr/>
            <p:nvPr/>
          </p:nvSpPr>
          <p:spPr>
            <a:xfrm>
              <a:off x="8030045" y="3196155"/>
              <a:ext cx="79179" cy="36566"/>
            </a:xfrm>
            <a:custGeom>
              <a:avLst/>
              <a:gdLst/>
              <a:ahLst/>
              <a:cxnLst/>
              <a:rect l="l" t="t" r="r" b="b"/>
              <a:pathLst>
                <a:path w="3077" h="1421" extrusionOk="0">
                  <a:moveTo>
                    <a:pt x="1534" y="0"/>
                  </a:moveTo>
                  <a:lnTo>
                    <a:pt x="1" y="668"/>
                  </a:lnTo>
                  <a:lnTo>
                    <a:pt x="1538" y="1421"/>
                  </a:lnTo>
                  <a:lnTo>
                    <a:pt x="3076" y="696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8" name="Google Shape;538;p48"/>
            <p:cNvSpPr/>
            <p:nvPr/>
          </p:nvSpPr>
          <p:spPr>
            <a:xfrm>
              <a:off x="8155851" y="3113142"/>
              <a:ext cx="44286" cy="44543"/>
            </a:xfrm>
            <a:custGeom>
              <a:avLst/>
              <a:gdLst/>
              <a:ahLst/>
              <a:cxnLst/>
              <a:rect l="l" t="t" r="r" b="b"/>
              <a:pathLst>
                <a:path w="1721" h="1731" extrusionOk="0">
                  <a:moveTo>
                    <a:pt x="861" y="1"/>
                  </a:moveTo>
                  <a:cubicBezTo>
                    <a:pt x="389" y="1"/>
                    <a:pt x="1" y="389"/>
                    <a:pt x="1" y="866"/>
                  </a:cubicBezTo>
                  <a:cubicBezTo>
                    <a:pt x="1" y="1342"/>
                    <a:pt x="389" y="1730"/>
                    <a:pt x="861" y="1730"/>
                  </a:cubicBezTo>
                  <a:cubicBezTo>
                    <a:pt x="1338" y="1730"/>
                    <a:pt x="1721" y="1342"/>
                    <a:pt x="1721" y="866"/>
                  </a:cubicBezTo>
                  <a:cubicBezTo>
                    <a:pt x="1721" y="389"/>
                    <a:pt x="1338" y="1"/>
                    <a:pt x="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9" name="Google Shape;539;p48"/>
            <p:cNvSpPr/>
            <p:nvPr/>
          </p:nvSpPr>
          <p:spPr>
            <a:xfrm>
              <a:off x="8014889" y="3230302"/>
              <a:ext cx="43822" cy="67728"/>
            </a:xfrm>
            <a:custGeom>
              <a:avLst/>
              <a:gdLst/>
              <a:ahLst/>
              <a:cxnLst/>
              <a:rect l="l" t="t" r="r" b="b"/>
              <a:pathLst>
                <a:path w="1703" h="2632" extrusionOk="0">
                  <a:moveTo>
                    <a:pt x="1" y="0"/>
                  </a:moveTo>
                  <a:lnTo>
                    <a:pt x="1" y="1879"/>
                  </a:lnTo>
                  <a:lnTo>
                    <a:pt x="1702" y="2632"/>
                  </a:lnTo>
                  <a:lnTo>
                    <a:pt x="1702" y="837"/>
                  </a:lnTo>
                  <a:lnTo>
                    <a:pt x="1702" y="8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0" name="Google Shape;540;p48"/>
            <p:cNvSpPr/>
            <p:nvPr/>
          </p:nvSpPr>
          <p:spPr>
            <a:xfrm>
              <a:off x="7938283" y="3118083"/>
              <a:ext cx="44286" cy="44414"/>
            </a:xfrm>
            <a:custGeom>
              <a:avLst/>
              <a:gdLst/>
              <a:ahLst/>
              <a:cxnLst/>
              <a:rect l="l" t="t" r="r" b="b"/>
              <a:pathLst>
                <a:path w="1721" h="1726" extrusionOk="0">
                  <a:moveTo>
                    <a:pt x="860" y="1"/>
                  </a:moveTo>
                  <a:cubicBezTo>
                    <a:pt x="388" y="1"/>
                    <a:pt x="0" y="384"/>
                    <a:pt x="0" y="861"/>
                  </a:cubicBezTo>
                  <a:cubicBezTo>
                    <a:pt x="0" y="1337"/>
                    <a:pt x="388" y="1725"/>
                    <a:pt x="860" y="1725"/>
                  </a:cubicBezTo>
                  <a:cubicBezTo>
                    <a:pt x="1337" y="1725"/>
                    <a:pt x="1720" y="1337"/>
                    <a:pt x="1720" y="861"/>
                  </a:cubicBezTo>
                  <a:cubicBezTo>
                    <a:pt x="1720" y="384"/>
                    <a:pt x="1337" y="1"/>
                    <a:pt x="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1" name="Google Shape;541;p48"/>
            <p:cNvSpPr/>
            <p:nvPr/>
          </p:nvSpPr>
          <p:spPr>
            <a:xfrm>
              <a:off x="7939132" y="3340952"/>
              <a:ext cx="44286" cy="44543"/>
            </a:xfrm>
            <a:custGeom>
              <a:avLst/>
              <a:gdLst/>
              <a:ahLst/>
              <a:cxnLst/>
              <a:rect l="l" t="t" r="r" b="b"/>
              <a:pathLst>
                <a:path w="1721" h="1731" extrusionOk="0">
                  <a:moveTo>
                    <a:pt x="860" y="1"/>
                  </a:moveTo>
                  <a:cubicBezTo>
                    <a:pt x="383" y="1"/>
                    <a:pt x="0" y="389"/>
                    <a:pt x="0" y="865"/>
                  </a:cubicBezTo>
                  <a:cubicBezTo>
                    <a:pt x="0" y="1342"/>
                    <a:pt x="383" y="1730"/>
                    <a:pt x="860" y="1730"/>
                  </a:cubicBezTo>
                  <a:cubicBezTo>
                    <a:pt x="1332" y="1730"/>
                    <a:pt x="1720" y="1342"/>
                    <a:pt x="1720" y="865"/>
                  </a:cubicBezTo>
                  <a:cubicBezTo>
                    <a:pt x="1720" y="389"/>
                    <a:pt x="1332" y="1"/>
                    <a:pt x="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2" name="Google Shape;542;p48"/>
            <p:cNvSpPr/>
            <p:nvPr/>
          </p:nvSpPr>
          <p:spPr>
            <a:xfrm>
              <a:off x="8156701" y="3336140"/>
              <a:ext cx="44157" cy="44414"/>
            </a:xfrm>
            <a:custGeom>
              <a:avLst/>
              <a:gdLst/>
              <a:ahLst/>
              <a:cxnLst/>
              <a:rect l="l" t="t" r="r" b="b"/>
              <a:pathLst>
                <a:path w="1716" h="1726" extrusionOk="0">
                  <a:moveTo>
                    <a:pt x="856" y="1"/>
                  </a:moveTo>
                  <a:cubicBezTo>
                    <a:pt x="384" y="1"/>
                    <a:pt x="1" y="389"/>
                    <a:pt x="1" y="865"/>
                  </a:cubicBezTo>
                  <a:cubicBezTo>
                    <a:pt x="1" y="1342"/>
                    <a:pt x="384" y="1725"/>
                    <a:pt x="856" y="1725"/>
                  </a:cubicBezTo>
                  <a:cubicBezTo>
                    <a:pt x="1333" y="1725"/>
                    <a:pt x="1716" y="1342"/>
                    <a:pt x="1716" y="865"/>
                  </a:cubicBezTo>
                  <a:cubicBezTo>
                    <a:pt x="1716" y="389"/>
                    <a:pt x="1333" y="1"/>
                    <a:pt x="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3" name="Google Shape;543;p48"/>
            <p:cNvSpPr/>
            <p:nvPr/>
          </p:nvSpPr>
          <p:spPr>
            <a:xfrm>
              <a:off x="7957994" y="3237868"/>
              <a:ext cx="35048" cy="21924"/>
            </a:xfrm>
            <a:custGeom>
              <a:avLst/>
              <a:gdLst/>
              <a:ahLst/>
              <a:cxnLst/>
              <a:rect l="l" t="t" r="r" b="b"/>
              <a:pathLst>
                <a:path w="1362" h="852" extrusionOk="0">
                  <a:moveTo>
                    <a:pt x="1" y="1"/>
                  </a:moveTo>
                  <a:cubicBezTo>
                    <a:pt x="38" y="137"/>
                    <a:pt x="57" y="281"/>
                    <a:pt x="57" y="426"/>
                  </a:cubicBezTo>
                  <a:cubicBezTo>
                    <a:pt x="57" y="576"/>
                    <a:pt x="38" y="716"/>
                    <a:pt x="1" y="852"/>
                  </a:cubicBezTo>
                  <a:lnTo>
                    <a:pt x="1361" y="852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4" name="Google Shape;544;p48"/>
            <p:cNvSpPr/>
            <p:nvPr/>
          </p:nvSpPr>
          <p:spPr>
            <a:xfrm>
              <a:off x="8201681" y="3227163"/>
              <a:ext cx="44286" cy="44414"/>
            </a:xfrm>
            <a:custGeom>
              <a:avLst/>
              <a:gdLst/>
              <a:ahLst/>
              <a:cxnLst/>
              <a:rect l="l" t="t" r="r" b="b"/>
              <a:pathLst>
                <a:path w="1721" h="1726" extrusionOk="0">
                  <a:moveTo>
                    <a:pt x="861" y="1"/>
                  </a:moveTo>
                  <a:cubicBezTo>
                    <a:pt x="384" y="1"/>
                    <a:pt x="1" y="389"/>
                    <a:pt x="1" y="866"/>
                  </a:cubicBezTo>
                  <a:cubicBezTo>
                    <a:pt x="1" y="1342"/>
                    <a:pt x="384" y="1726"/>
                    <a:pt x="861" y="1726"/>
                  </a:cubicBezTo>
                  <a:cubicBezTo>
                    <a:pt x="1333" y="1726"/>
                    <a:pt x="1721" y="1342"/>
                    <a:pt x="1721" y="866"/>
                  </a:cubicBezTo>
                  <a:cubicBezTo>
                    <a:pt x="1721" y="389"/>
                    <a:pt x="1333" y="1"/>
                    <a:pt x="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5" name="Google Shape;545;p48"/>
            <p:cNvSpPr/>
            <p:nvPr/>
          </p:nvSpPr>
          <p:spPr>
            <a:xfrm>
              <a:off x="8146356" y="3238357"/>
              <a:ext cx="34790" cy="22053"/>
            </a:xfrm>
            <a:custGeom>
              <a:avLst/>
              <a:gdLst/>
              <a:ahLst/>
              <a:cxnLst/>
              <a:rect l="l" t="t" r="r" b="b"/>
              <a:pathLst>
                <a:path w="1352" h="857" extrusionOk="0">
                  <a:moveTo>
                    <a:pt x="1" y="1"/>
                  </a:moveTo>
                  <a:lnTo>
                    <a:pt x="1" y="856"/>
                  </a:lnTo>
                  <a:lnTo>
                    <a:pt x="1351" y="856"/>
                  </a:lnTo>
                  <a:cubicBezTo>
                    <a:pt x="1319" y="720"/>
                    <a:pt x="1300" y="576"/>
                    <a:pt x="1300" y="431"/>
                  </a:cubicBezTo>
                  <a:cubicBezTo>
                    <a:pt x="1300" y="281"/>
                    <a:pt x="1319" y="141"/>
                    <a:pt x="1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6" name="Google Shape;546;p48"/>
            <p:cNvSpPr/>
            <p:nvPr/>
          </p:nvSpPr>
          <p:spPr>
            <a:xfrm>
              <a:off x="7981823" y="3299111"/>
              <a:ext cx="46576" cy="39937"/>
            </a:xfrm>
            <a:custGeom>
              <a:avLst/>
              <a:gdLst/>
              <a:ahLst/>
              <a:cxnLst/>
              <a:rect l="l" t="t" r="r" b="b"/>
              <a:pathLst>
                <a:path w="1810" h="1552" extrusionOk="0">
                  <a:moveTo>
                    <a:pt x="977" y="0"/>
                  </a:moveTo>
                  <a:lnTo>
                    <a:pt x="0" y="977"/>
                  </a:lnTo>
                  <a:cubicBezTo>
                    <a:pt x="257" y="1112"/>
                    <a:pt x="472" y="1313"/>
                    <a:pt x="631" y="1552"/>
                  </a:cubicBezTo>
                  <a:lnTo>
                    <a:pt x="1809" y="369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7" name="Google Shape;547;p48"/>
            <p:cNvSpPr/>
            <p:nvPr/>
          </p:nvSpPr>
          <p:spPr>
            <a:xfrm>
              <a:off x="8047492" y="3380889"/>
              <a:ext cx="44286" cy="44414"/>
            </a:xfrm>
            <a:custGeom>
              <a:avLst/>
              <a:gdLst/>
              <a:ahLst/>
              <a:cxnLst/>
              <a:rect l="l" t="t" r="r" b="b"/>
              <a:pathLst>
                <a:path w="1721" h="1726" extrusionOk="0">
                  <a:moveTo>
                    <a:pt x="860" y="0"/>
                  </a:moveTo>
                  <a:cubicBezTo>
                    <a:pt x="384" y="0"/>
                    <a:pt x="0" y="384"/>
                    <a:pt x="0" y="860"/>
                  </a:cubicBezTo>
                  <a:cubicBezTo>
                    <a:pt x="0" y="1337"/>
                    <a:pt x="384" y="1725"/>
                    <a:pt x="860" y="1725"/>
                  </a:cubicBezTo>
                  <a:cubicBezTo>
                    <a:pt x="1333" y="1725"/>
                    <a:pt x="1721" y="1337"/>
                    <a:pt x="1721" y="860"/>
                  </a:cubicBezTo>
                  <a:cubicBezTo>
                    <a:pt x="1721" y="384"/>
                    <a:pt x="1333" y="0"/>
                    <a:pt x="8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8" name="Google Shape;548;p48"/>
            <p:cNvSpPr/>
            <p:nvPr/>
          </p:nvSpPr>
          <p:spPr>
            <a:xfrm>
              <a:off x="8058686" y="3322064"/>
              <a:ext cx="21898" cy="38290"/>
            </a:xfrm>
            <a:custGeom>
              <a:avLst/>
              <a:gdLst/>
              <a:ahLst/>
              <a:cxnLst/>
              <a:rect l="l" t="t" r="r" b="b"/>
              <a:pathLst>
                <a:path w="851" h="1488" extrusionOk="0">
                  <a:moveTo>
                    <a:pt x="0" y="1"/>
                  </a:moveTo>
                  <a:lnTo>
                    <a:pt x="0" y="1487"/>
                  </a:lnTo>
                  <a:cubicBezTo>
                    <a:pt x="136" y="1450"/>
                    <a:pt x="276" y="1431"/>
                    <a:pt x="425" y="1431"/>
                  </a:cubicBezTo>
                  <a:cubicBezTo>
                    <a:pt x="570" y="1431"/>
                    <a:pt x="715" y="1450"/>
                    <a:pt x="851" y="1487"/>
                  </a:cubicBezTo>
                  <a:lnTo>
                    <a:pt x="851" y="1"/>
                  </a:lnTo>
                  <a:cubicBezTo>
                    <a:pt x="851" y="1"/>
                    <a:pt x="598" y="113"/>
                    <a:pt x="594" y="113"/>
                  </a:cubicBezTo>
                  <a:cubicBezTo>
                    <a:pt x="556" y="138"/>
                    <a:pt x="509" y="148"/>
                    <a:pt x="458" y="148"/>
                  </a:cubicBezTo>
                  <a:cubicBezTo>
                    <a:pt x="308" y="148"/>
                    <a:pt x="119" y="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49" name="Google Shape;549;p48"/>
            <p:cNvSpPr/>
            <p:nvPr/>
          </p:nvSpPr>
          <p:spPr>
            <a:xfrm>
              <a:off x="8112801" y="3298133"/>
              <a:ext cx="43565" cy="37801"/>
            </a:xfrm>
            <a:custGeom>
              <a:avLst/>
              <a:gdLst/>
              <a:ahLst/>
              <a:cxnLst/>
              <a:rect l="l" t="t" r="r" b="b"/>
              <a:pathLst>
                <a:path w="1693" h="1469" extrusionOk="0">
                  <a:moveTo>
                    <a:pt x="837" y="1"/>
                  </a:moveTo>
                  <a:lnTo>
                    <a:pt x="0" y="375"/>
                  </a:lnTo>
                  <a:lnTo>
                    <a:pt x="1094" y="1468"/>
                  </a:lnTo>
                  <a:cubicBezTo>
                    <a:pt x="1239" y="1221"/>
                    <a:pt x="1445" y="1010"/>
                    <a:pt x="1692" y="865"/>
                  </a:cubicBezTo>
                  <a:lnTo>
                    <a:pt x="8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0" name="Google Shape;550;p48"/>
            <p:cNvSpPr/>
            <p:nvPr/>
          </p:nvSpPr>
          <p:spPr>
            <a:xfrm>
              <a:off x="7893303" y="3226700"/>
              <a:ext cx="44157" cy="44389"/>
            </a:xfrm>
            <a:custGeom>
              <a:avLst/>
              <a:gdLst/>
              <a:ahLst/>
              <a:cxnLst/>
              <a:rect l="l" t="t" r="r" b="b"/>
              <a:pathLst>
                <a:path w="1716" h="1725" extrusionOk="0">
                  <a:moveTo>
                    <a:pt x="856" y="0"/>
                  </a:moveTo>
                  <a:cubicBezTo>
                    <a:pt x="384" y="0"/>
                    <a:pt x="0" y="384"/>
                    <a:pt x="0" y="860"/>
                  </a:cubicBezTo>
                  <a:cubicBezTo>
                    <a:pt x="0" y="1337"/>
                    <a:pt x="384" y="1725"/>
                    <a:pt x="856" y="1725"/>
                  </a:cubicBezTo>
                  <a:cubicBezTo>
                    <a:pt x="1332" y="1725"/>
                    <a:pt x="1716" y="1337"/>
                    <a:pt x="1716" y="860"/>
                  </a:cubicBezTo>
                  <a:cubicBezTo>
                    <a:pt x="1716" y="384"/>
                    <a:pt x="1332" y="0"/>
                    <a:pt x="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1" name="Google Shape;551;p48"/>
            <p:cNvSpPr/>
            <p:nvPr/>
          </p:nvSpPr>
          <p:spPr>
            <a:xfrm>
              <a:off x="8047492" y="3073334"/>
              <a:ext cx="44286" cy="44414"/>
            </a:xfrm>
            <a:custGeom>
              <a:avLst/>
              <a:gdLst/>
              <a:ahLst/>
              <a:cxnLst/>
              <a:rect l="l" t="t" r="r" b="b"/>
              <a:pathLst>
                <a:path w="1721" h="1726" extrusionOk="0">
                  <a:moveTo>
                    <a:pt x="860" y="1"/>
                  </a:moveTo>
                  <a:cubicBezTo>
                    <a:pt x="384" y="1"/>
                    <a:pt x="0" y="389"/>
                    <a:pt x="0" y="866"/>
                  </a:cubicBezTo>
                  <a:cubicBezTo>
                    <a:pt x="0" y="1338"/>
                    <a:pt x="384" y="1726"/>
                    <a:pt x="860" y="1726"/>
                  </a:cubicBezTo>
                  <a:cubicBezTo>
                    <a:pt x="1333" y="1726"/>
                    <a:pt x="1721" y="1342"/>
                    <a:pt x="1721" y="866"/>
                  </a:cubicBezTo>
                  <a:cubicBezTo>
                    <a:pt x="1721" y="389"/>
                    <a:pt x="1333" y="1"/>
                    <a:pt x="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2" name="Google Shape;552;p48"/>
            <p:cNvSpPr/>
            <p:nvPr/>
          </p:nvSpPr>
          <p:spPr>
            <a:xfrm>
              <a:off x="8058686" y="3138283"/>
              <a:ext cx="21898" cy="38753"/>
            </a:xfrm>
            <a:custGeom>
              <a:avLst/>
              <a:gdLst/>
              <a:ahLst/>
              <a:cxnLst/>
              <a:rect l="l" t="t" r="r" b="b"/>
              <a:pathLst>
                <a:path w="851" h="1506" extrusionOk="0">
                  <a:moveTo>
                    <a:pt x="0" y="1"/>
                  </a:moveTo>
                  <a:lnTo>
                    <a:pt x="0" y="1501"/>
                  </a:lnTo>
                  <a:lnTo>
                    <a:pt x="253" y="1389"/>
                  </a:lnTo>
                  <a:cubicBezTo>
                    <a:pt x="307" y="1366"/>
                    <a:pt x="365" y="1355"/>
                    <a:pt x="423" y="1355"/>
                  </a:cubicBezTo>
                  <a:cubicBezTo>
                    <a:pt x="483" y="1355"/>
                    <a:pt x="543" y="1367"/>
                    <a:pt x="598" y="1394"/>
                  </a:cubicBezTo>
                  <a:lnTo>
                    <a:pt x="851" y="1506"/>
                  </a:lnTo>
                  <a:lnTo>
                    <a:pt x="851" y="1"/>
                  </a:lnTo>
                  <a:cubicBezTo>
                    <a:pt x="715" y="38"/>
                    <a:pt x="570" y="57"/>
                    <a:pt x="425" y="57"/>
                  </a:cubicBezTo>
                  <a:cubicBezTo>
                    <a:pt x="276" y="57"/>
                    <a:pt x="136" y="3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3" name="Google Shape;553;p48"/>
            <p:cNvSpPr/>
            <p:nvPr/>
          </p:nvSpPr>
          <p:spPr>
            <a:xfrm>
              <a:off x="8110279" y="3159589"/>
              <a:ext cx="47039" cy="40554"/>
            </a:xfrm>
            <a:custGeom>
              <a:avLst/>
              <a:gdLst/>
              <a:ahLst/>
              <a:cxnLst/>
              <a:rect l="l" t="t" r="r" b="b"/>
              <a:pathLst>
                <a:path w="1828" h="1576" extrusionOk="0">
                  <a:moveTo>
                    <a:pt x="1197" y="0"/>
                  </a:moveTo>
                  <a:lnTo>
                    <a:pt x="0" y="1201"/>
                  </a:lnTo>
                  <a:lnTo>
                    <a:pt x="828" y="1575"/>
                  </a:lnTo>
                  <a:lnTo>
                    <a:pt x="832" y="1575"/>
                  </a:lnTo>
                  <a:lnTo>
                    <a:pt x="1828" y="575"/>
                  </a:lnTo>
                  <a:cubicBezTo>
                    <a:pt x="1575" y="440"/>
                    <a:pt x="1356" y="239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4" name="Google Shape;554;p48"/>
            <p:cNvSpPr/>
            <p:nvPr/>
          </p:nvSpPr>
          <p:spPr>
            <a:xfrm>
              <a:off x="7982775" y="3162703"/>
              <a:ext cx="43694" cy="37672"/>
            </a:xfrm>
            <a:custGeom>
              <a:avLst/>
              <a:gdLst/>
              <a:ahLst/>
              <a:cxnLst/>
              <a:rect l="l" t="t" r="r" b="b"/>
              <a:pathLst>
                <a:path w="1698" h="1464" extrusionOk="0">
                  <a:moveTo>
                    <a:pt x="604" y="1"/>
                  </a:moveTo>
                  <a:cubicBezTo>
                    <a:pt x="459" y="248"/>
                    <a:pt x="249" y="459"/>
                    <a:pt x="1" y="604"/>
                  </a:cubicBezTo>
                  <a:lnTo>
                    <a:pt x="861" y="1464"/>
                  </a:lnTo>
                  <a:lnTo>
                    <a:pt x="1697" y="1099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55" name="Google Shape;555;p48"/>
          <p:cNvGrpSpPr/>
          <p:nvPr/>
        </p:nvGrpSpPr>
        <p:grpSpPr>
          <a:xfrm>
            <a:off x="5248340" y="2760345"/>
            <a:ext cx="360487" cy="352793"/>
            <a:chOff x="7112116" y="4261172"/>
            <a:chExt cx="360487" cy="352793"/>
          </a:xfrm>
        </p:grpSpPr>
        <p:sp>
          <p:nvSpPr>
            <p:cNvPr id="556" name="Google Shape;556;p48"/>
            <p:cNvSpPr/>
            <p:nvPr/>
          </p:nvSpPr>
          <p:spPr>
            <a:xfrm>
              <a:off x="7112116" y="4484170"/>
              <a:ext cx="62787" cy="55351"/>
            </a:xfrm>
            <a:custGeom>
              <a:avLst/>
              <a:gdLst/>
              <a:ahLst/>
              <a:cxnLst/>
              <a:rect l="l" t="t" r="r" b="b"/>
              <a:pathLst>
                <a:path w="2440" h="2151" extrusionOk="0">
                  <a:moveTo>
                    <a:pt x="1220" y="1"/>
                  </a:moveTo>
                  <a:cubicBezTo>
                    <a:pt x="1033" y="1"/>
                    <a:pt x="846" y="52"/>
                    <a:pt x="673" y="155"/>
                  </a:cubicBezTo>
                  <a:cubicBezTo>
                    <a:pt x="168" y="454"/>
                    <a:pt x="0" y="1113"/>
                    <a:pt x="304" y="1627"/>
                  </a:cubicBezTo>
                  <a:cubicBezTo>
                    <a:pt x="500" y="1964"/>
                    <a:pt x="855" y="2151"/>
                    <a:pt x="1220" y="2151"/>
                  </a:cubicBezTo>
                  <a:cubicBezTo>
                    <a:pt x="1407" y="2151"/>
                    <a:pt x="1594" y="2104"/>
                    <a:pt x="1767" y="2001"/>
                  </a:cubicBezTo>
                  <a:cubicBezTo>
                    <a:pt x="2276" y="1697"/>
                    <a:pt x="2440" y="1038"/>
                    <a:pt x="2141" y="529"/>
                  </a:cubicBezTo>
                  <a:cubicBezTo>
                    <a:pt x="1940" y="188"/>
                    <a:pt x="1585" y="1"/>
                    <a:pt x="1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7" name="Google Shape;557;p48"/>
            <p:cNvSpPr/>
            <p:nvPr/>
          </p:nvSpPr>
          <p:spPr>
            <a:xfrm>
              <a:off x="7154574" y="4392511"/>
              <a:ext cx="126655" cy="162655"/>
            </a:xfrm>
            <a:custGeom>
              <a:avLst/>
              <a:gdLst/>
              <a:ahLst/>
              <a:cxnLst/>
              <a:rect l="l" t="t" r="r" b="b"/>
              <a:pathLst>
                <a:path w="4922" h="6321" extrusionOk="0">
                  <a:moveTo>
                    <a:pt x="1122" y="1"/>
                  </a:moveTo>
                  <a:cubicBezTo>
                    <a:pt x="972" y="202"/>
                    <a:pt x="781" y="380"/>
                    <a:pt x="556" y="515"/>
                  </a:cubicBezTo>
                  <a:cubicBezTo>
                    <a:pt x="379" y="618"/>
                    <a:pt x="192" y="693"/>
                    <a:pt x="0" y="739"/>
                  </a:cubicBezTo>
                  <a:lnTo>
                    <a:pt x="0" y="2759"/>
                  </a:lnTo>
                  <a:cubicBezTo>
                    <a:pt x="178" y="2801"/>
                    <a:pt x="351" y="2866"/>
                    <a:pt x="510" y="2955"/>
                  </a:cubicBezTo>
                  <a:cubicBezTo>
                    <a:pt x="804" y="3123"/>
                    <a:pt x="1052" y="3362"/>
                    <a:pt x="1225" y="3656"/>
                  </a:cubicBezTo>
                  <a:cubicBezTo>
                    <a:pt x="1491" y="4109"/>
                    <a:pt x="1552" y="4628"/>
                    <a:pt x="1435" y="5100"/>
                  </a:cubicBezTo>
                  <a:lnTo>
                    <a:pt x="3861" y="6320"/>
                  </a:lnTo>
                  <a:cubicBezTo>
                    <a:pt x="4001" y="6147"/>
                    <a:pt x="4174" y="5993"/>
                    <a:pt x="4375" y="5876"/>
                  </a:cubicBezTo>
                  <a:cubicBezTo>
                    <a:pt x="4548" y="5773"/>
                    <a:pt x="4730" y="5699"/>
                    <a:pt x="4922" y="5652"/>
                  </a:cubicBezTo>
                  <a:lnTo>
                    <a:pt x="4922" y="3324"/>
                  </a:lnTo>
                  <a:cubicBezTo>
                    <a:pt x="4749" y="3282"/>
                    <a:pt x="4581" y="3217"/>
                    <a:pt x="4422" y="3133"/>
                  </a:cubicBezTo>
                  <a:cubicBezTo>
                    <a:pt x="4127" y="2969"/>
                    <a:pt x="3875" y="2726"/>
                    <a:pt x="3702" y="2436"/>
                  </a:cubicBezTo>
                  <a:cubicBezTo>
                    <a:pt x="3454" y="2020"/>
                    <a:pt x="3375" y="1534"/>
                    <a:pt x="3473" y="1062"/>
                  </a:cubicBezTo>
                  <a:lnTo>
                    <a:pt x="11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8" name="Google Shape;558;p48"/>
            <p:cNvSpPr/>
            <p:nvPr/>
          </p:nvSpPr>
          <p:spPr>
            <a:xfrm>
              <a:off x="7409789" y="4473234"/>
              <a:ext cx="62813" cy="55351"/>
            </a:xfrm>
            <a:custGeom>
              <a:avLst/>
              <a:gdLst/>
              <a:ahLst/>
              <a:cxnLst/>
              <a:rect l="l" t="t" r="r" b="b"/>
              <a:pathLst>
                <a:path w="2441" h="2151" extrusionOk="0">
                  <a:moveTo>
                    <a:pt x="1220" y="0"/>
                  </a:moveTo>
                  <a:cubicBezTo>
                    <a:pt x="1033" y="0"/>
                    <a:pt x="846" y="47"/>
                    <a:pt x="674" y="150"/>
                  </a:cubicBezTo>
                  <a:cubicBezTo>
                    <a:pt x="164" y="454"/>
                    <a:pt x="0" y="1113"/>
                    <a:pt x="300" y="1622"/>
                  </a:cubicBezTo>
                  <a:cubicBezTo>
                    <a:pt x="501" y="1963"/>
                    <a:pt x="856" y="2150"/>
                    <a:pt x="1220" y="2150"/>
                  </a:cubicBezTo>
                  <a:cubicBezTo>
                    <a:pt x="1407" y="2150"/>
                    <a:pt x="1594" y="2099"/>
                    <a:pt x="1767" y="1996"/>
                  </a:cubicBezTo>
                  <a:cubicBezTo>
                    <a:pt x="2272" y="1697"/>
                    <a:pt x="2440" y="1038"/>
                    <a:pt x="2137" y="524"/>
                  </a:cubicBezTo>
                  <a:cubicBezTo>
                    <a:pt x="1940" y="187"/>
                    <a:pt x="1585" y="0"/>
                    <a:pt x="1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59" name="Google Shape;559;p48"/>
            <p:cNvSpPr/>
            <p:nvPr/>
          </p:nvSpPr>
          <p:spPr>
            <a:xfrm>
              <a:off x="7303231" y="4386618"/>
              <a:ext cx="126913" cy="165769"/>
            </a:xfrm>
            <a:custGeom>
              <a:avLst/>
              <a:gdLst/>
              <a:ahLst/>
              <a:cxnLst/>
              <a:rect l="l" t="t" r="r" b="b"/>
              <a:pathLst>
                <a:path w="4932" h="6442" extrusionOk="0">
                  <a:moveTo>
                    <a:pt x="3964" y="1"/>
                  </a:moveTo>
                  <a:lnTo>
                    <a:pt x="1459" y="1230"/>
                  </a:lnTo>
                  <a:cubicBezTo>
                    <a:pt x="1529" y="1529"/>
                    <a:pt x="1529" y="1847"/>
                    <a:pt x="1449" y="2151"/>
                  </a:cubicBezTo>
                  <a:cubicBezTo>
                    <a:pt x="1323" y="2651"/>
                    <a:pt x="1010" y="3072"/>
                    <a:pt x="566" y="3333"/>
                  </a:cubicBezTo>
                  <a:cubicBezTo>
                    <a:pt x="388" y="3436"/>
                    <a:pt x="197" y="3511"/>
                    <a:pt x="0" y="3553"/>
                  </a:cubicBezTo>
                  <a:lnTo>
                    <a:pt x="0" y="5876"/>
                  </a:lnTo>
                  <a:cubicBezTo>
                    <a:pt x="183" y="5918"/>
                    <a:pt x="355" y="5984"/>
                    <a:pt x="519" y="6077"/>
                  </a:cubicBezTo>
                  <a:cubicBezTo>
                    <a:pt x="692" y="6175"/>
                    <a:pt x="851" y="6297"/>
                    <a:pt x="986" y="6442"/>
                  </a:cubicBezTo>
                  <a:lnTo>
                    <a:pt x="3520" y="4997"/>
                  </a:lnTo>
                  <a:cubicBezTo>
                    <a:pt x="3272" y="4170"/>
                    <a:pt x="3604" y="3245"/>
                    <a:pt x="4380" y="2782"/>
                  </a:cubicBezTo>
                  <a:lnTo>
                    <a:pt x="4375" y="2782"/>
                  </a:lnTo>
                  <a:cubicBezTo>
                    <a:pt x="4553" y="2679"/>
                    <a:pt x="4740" y="2604"/>
                    <a:pt x="4931" y="2562"/>
                  </a:cubicBezTo>
                  <a:lnTo>
                    <a:pt x="4931" y="557"/>
                  </a:lnTo>
                  <a:cubicBezTo>
                    <a:pt x="4754" y="515"/>
                    <a:pt x="4581" y="450"/>
                    <a:pt x="4422" y="361"/>
                  </a:cubicBezTo>
                  <a:cubicBezTo>
                    <a:pt x="4254" y="263"/>
                    <a:pt x="4095" y="141"/>
                    <a:pt x="39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0" name="Google Shape;560;p48"/>
            <p:cNvSpPr/>
            <p:nvPr/>
          </p:nvSpPr>
          <p:spPr>
            <a:xfrm>
              <a:off x="7261004" y="4558614"/>
              <a:ext cx="62942" cy="55351"/>
            </a:xfrm>
            <a:custGeom>
              <a:avLst/>
              <a:gdLst/>
              <a:ahLst/>
              <a:cxnLst/>
              <a:rect l="l" t="t" r="r" b="b"/>
              <a:pathLst>
                <a:path w="2446" h="2151" extrusionOk="0">
                  <a:moveTo>
                    <a:pt x="1221" y="1"/>
                  </a:moveTo>
                  <a:cubicBezTo>
                    <a:pt x="1034" y="1"/>
                    <a:pt x="847" y="48"/>
                    <a:pt x="678" y="150"/>
                  </a:cubicBezTo>
                  <a:cubicBezTo>
                    <a:pt x="169" y="454"/>
                    <a:pt x="1" y="1113"/>
                    <a:pt x="304" y="1623"/>
                  </a:cubicBezTo>
                  <a:cubicBezTo>
                    <a:pt x="501" y="1964"/>
                    <a:pt x="861" y="2151"/>
                    <a:pt x="1225" y="2151"/>
                  </a:cubicBezTo>
                  <a:cubicBezTo>
                    <a:pt x="1408" y="2151"/>
                    <a:pt x="1599" y="2099"/>
                    <a:pt x="1767" y="2001"/>
                  </a:cubicBezTo>
                  <a:cubicBezTo>
                    <a:pt x="2277" y="1697"/>
                    <a:pt x="2445" y="1038"/>
                    <a:pt x="2141" y="529"/>
                  </a:cubicBezTo>
                  <a:cubicBezTo>
                    <a:pt x="1940" y="188"/>
                    <a:pt x="1585" y="1"/>
                    <a:pt x="1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1" name="Google Shape;561;p48"/>
            <p:cNvSpPr/>
            <p:nvPr/>
          </p:nvSpPr>
          <p:spPr>
            <a:xfrm>
              <a:off x="7411951" y="4324937"/>
              <a:ext cx="60652" cy="55351"/>
            </a:xfrm>
            <a:custGeom>
              <a:avLst/>
              <a:gdLst/>
              <a:ahLst/>
              <a:cxnLst/>
              <a:rect l="l" t="t" r="r" b="b"/>
              <a:pathLst>
                <a:path w="2357" h="2151" extrusionOk="0">
                  <a:moveTo>
                    <a:pt x="1136" y="0"/>
                  </a:moveTo>
                  <a:cubicBezTo>
                    <a:pt x="949" y="0"/>
                    <a:pt x="762" y="47"/>
                    <a:pt x="590" y="150"/>
                  </a:cubicBezTo>
                  <a:cubicBezTo>
                    <a:pt x="192" y="388"/>
                    <a:pt x="1" y="846"/>
                    <a:pt x="85" y="1276"/>
                  </a:cubicBezTo>
                  <a:cubicBezTo>
                    <a:pt x="89" y="1275"/>
                    <a:pt x="93" y="1275"/>
                    <a:pt x="96" y="1275"/>
                  </a:cubicBezTo>
                  <a:cubicBezTo>
                    <a:pt x="122" y="1275"/>
                    <a:pt x="120" y="1305"/>
                    <a:pt x="103" y="1351"/>
                  </a:cubicBezTo>
                  <a:cubicBezTo>
                    <a:pt x="127" y="1444"/>
                    <a:pt x="164" y="1538"/>
                    <a:pt x="216" y="1622"/>
                  </a:cubicBezTo>
                  <a:cubicBezTo>
                    <a:pt x="417" y="1959"/>
                    <a:pt x="772" y="2150"/>
                    <a:pt x="1136" y="2150"/>
                  </a:cubicBezTo>
                  <a:cubicBezTo>
                    <a:pt x="1323" y="2150"/>
                    <a:pt x="1510" y="2099"/>
                    <a:pt x="1683" y="1996"/>
                  </a:cubicBezTo>
                  <a:cubicBezTo>
                    <a:pt x="2188" y="1692"/>
                    <a:pt x="2356" y="1033"/>
                    <a:pt x="2053" y="524"/>
                  </a:cubicBezTo>
                  <a:cubicBezTo>
                    <a:pt x="1856" y="187"/>
                    <a:pt x="1501" y="0"/>
                    <a:pt x="1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2" name="Google Shape;562;p48"/>
            <p:cNvSpPr/>
            <p:nvPr/>
          </p:nvSpPr>
          <p:spPr>
            <a:xfrm>
              <a:off x="7260875" y="4402263"/>
              <a:ext cx="63173" cy="55119"/>
            </a:xfrm>
            <a:custGeom>
              <a:avLst/>
              <a:gdLst/>
              <a:ahLst/>
              <a:cxnLst/>
              <a:rect l="l" t="t" r="r" b="b"/>
              <a:pathLst>
                <a:path w="2455" h="2142" extrusionOk="0">
                  <a:moveTo>
                    <a:pt x="1226" y="1"/>
                  </a:moveTo>
                  <a:cubicBezTo>
                    <a:pt x="1039" y="1"/>
                    <a:pt x="852" y="52"/>
                    <a:pt x="679" y="150"/>
                  </a:cubicBezTo>
                  <a:cubicBezTo>
                    <a:pt x="169" y="454"/>
                    <a:pt x="1" y="1108"/>
                    <a:pt x="305" y="1618"/>
                  </a:cubicBezTo>
                  <a:cubicBezTo>
                    <a:pt x="506" y="1954"/>
                    <a:pt x="861" y="2141"/>
                    <a:pt x="1230" y="2141"/>
                  </a:cubicBezTo>
                  <a:cubicBezTo>
                    <a:pt x="1417" y="2141"/>
                    <a:pt x="1604" y="2094"/>
                    <a:pt x="1777" y="1992"/>
                  </a:cubicBezTo>
                  <a:cubicBezTo>
                    <a:pt x="2287" y="1688"/>
                    <a:pt x="2455" y="1033"/>
                    <a:pt x="2151" y="524"/>
                  </a:cubicBezTo>
                  <a:cubicBezTo>
                    <a:pt x="1950" y="187"/>
                    <a:pt x="1595" y="1"/>
                    <a:pt x="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3" name="Google Shape;563;p48"/>
            <p:cNvSpPr/>
            <p:nvPr/>
          </p:nvSpPr>
          <p:spPr>
            <a:xfrm>
              <a:off x="7261004" y="4261172"/>
              <a:ext cx="62942" cy="55351"/>
            </a:xfrm>
            <a:custGeom>
              <a:avLst/>
              <a:gdLst/>
              <a:ahLst/>
              <a:cxnLst/>
              <a:rect l="l" t="t" r="r" b="b"/>
              <a:pathLst>
                <a:path w="2446" h="2151" extrusionOk="0">
                  <a:moveTo>
                    <a:pt x="1221" y="1"/>
                  </a:moveTo>
                  <a:cubicBezTo>
                    <a:pt x="1038" y="1"/>
                    <a:pt x="847" y="52"/>
                    <a:pt x="678" y="155"/>
                  </a:cubicBezTo>
                  <a:cubicBezTo>
                    <a:pt x="169" y="459"/>
                    <a:pt x="1" y="1118"/>
                    <a:pt x="304" y="1627"/>
                  </a:cubicBezTo>
                  <a:cubicBezTo>
                    <a:pt x="505" y="1964"/>
                    <a:pt x="861" y="2151"/>
                    <a:pt x="1225" y="2151"/>
                  </a:cubicBezTo>
                  <a:cubicBezTo>
                    <a:pt x="1408" y="2151"/>
                    <a:pt x="1599" y="2104"/>
                    <a:pt x="1767" y="2001"/>
                  </a:cubicBezTo>
                  <a:cubicBezTo>
                    <a:pt x="2277" y="1698"/>
                    <a:pt x="2445" y="1038"/>
                    <a:pt x="2141" y="529"/>
                  </a:cubicBezTo>
                  <a:cubicBezTo>
                    <a:pt x="1940" y="192"/>
                    <a:pt x="1585" y="1"/>
                    <a:pt x="1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4" name="Google Shape;564;p48"/>
            <p:cNvSpPr/>
            <p:nvPr/>
          </p:nvSpPr>
          <p:spPr>
            <a:xfrm>
              <a:off x="7112116" y="4335513"/>
              <a:ext cx="62787" cy="55351"/>
            </a:xfrm>
            <a:custGeom>
              <a:avLst/>
              <a:gdLst/>
              <a:ahLst/>
              <a:cxnLst/>
              <a:rect l="l" t="t" r="r" b="b"/>
              <a:pathLst>
                <a:path w="2440" h="2151" extrusionOk="0">
                  <a:moveTo>
                    <a:pt x="1220" y="0"/>
                  </a:moveTo>
                  <a:cubicBezTo>
                    <a:pt x="1033" y="0"/>
                    <a:pt x="846" y="47"/>
                    <a:pt x="673" y="150"/>
                  </a:cubicBezTo>
                  <a:cubicBezTo>
                    <a:pt x="168" y="454"/>
                    <a:pt x="0" y="1113"/>
                    <a:pt x="304" y="1622"/>
                  </a:cubicBezTo>
                  <a:cubicBezTo>
                    <a:pt x="500" y="1964"/>
                    <a:pt x="855" y="2150"/>
                    <a:pt x="1220" y="2150"/>
                  </a:cubicBezTo>
                  <a:cubicBezTo>
                    <a:pt x="1407" y="2150"/>
                    <a:pt x="1594" y="2099"/>
                    <a:pt x="1767" y="2001"/>
                  </a:cubicBezTo>
                  <a:cubicBezTo>
                    <a:pt x="2276" y="1697"/>
                    <a:pt x="2440" y="1038"/>
                    <a:pt x="2141" y="529"/>
                  </a:cubicBezTo>
                  <a:cubicBezTo>
                    <a:pt x="1940" y="187"/>
                    <a:pt x="1585" y="0"/>
                    <a:pt x="1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5" name="Google Shape;565;p48"/>
            <p:cNvSpPr/>
            <p:nvPr/>
          </p:nvSpPr>
          <p:spPr>
            <a:xfrm>
              <a:off x="7190754" y="4318556"/>
              <a:ext cx="203312" cy="81340"/>
            </a:xfrm>
            <a:custGeom>
              <a:avLst/>
              <a:gdLst/>
              <a:ahLst/>
              <a:cxnLst/>
              <a:rect l="l" t="t" r="r" b="b"/>
              <a:pathLst>
                <a:path w="7901" h="3161" extrusionOk="0">
                  <a:moveTo>
                    <a:pt x="2413" y="0"/>
                  </a:moveTo>
                  <a:lnTo>
                    <a:pt x="1" y="1169"/>
                  </a:lnTo>
                  <a:cubicBezTo>
                    <a:pt x="94" y="1473"/>
                    <a:pt x="108" y="1791"/>
                    <a:pt x="52" y="2090"/>
                  </a:cubicBezTo>
                  <a:lnTo>
                    <a:pt x="2417" y="3160"/>
                  </a:lnTo>
                  <a:cubicBezTo>
                    <a:pt x="2567" y="2968"/>
                    <a:pt x="2754" y="2800"/>
                    <a:pt x="2969" y="2669"/>
                  </a:cubicBezTo>
                  <a:cubicBezTo>
                    <a:pt x="3268" y="2496"/>
                    <a:pt x="3605" y="2403"/>
                    <a:pt x="3951" y="2403"/>
                  </a:cubicBezTo>
                  <a:cubicBezTo>
                    <a:pt x="4296" y="2403"/>
                    <a:pt x="4605" y="2487"/>
                    <a:pt x="4890" y="2646"/>
                  </a:cubicBezTo>
                  <a:cubicBezTo>
                    <a:pt x="5105" y="2763"/>
                    <a:pt x="5292" y="2922"/>
                    <a:pt x="5446" y="3113"/>
                  </a:cubicBezTo>
                  <a:lnTo>
                    <a:pt x="7900" y="1907"/>
                  </a:lnTo>
                  <a:cubicBezTo>
                    <a:pt x="7802" y="1599"/>
                    <a:pt x="7783" y="1276"/>
                    <a:pt x="7844" y="968"/>
                  </a:cubicBezTo>
                  <a:lnTo>
                    <a:pt x="5484" y="10"/>
                  </a:lnTo>
                  <a:cubicBezTo>
                    <a:pt x="5339" y="201"/>
                    <a:pt x="5156" y="374"/>
                    <a:pt x="4937" y="505"/>
                  </a:cubicBezTo>
                  <a:cubicBezTo>
                    <a:pt x="4638" y="683"/>
                    <a:pt x="4296" y="776"/>
                    <a:pt x="3955" y="776"/>
                  </a:cubicBezTo>
                  <a:cubicBezTo>
                    <a:pt x="3609" y="776"/>
                    <a:pt x="3301" y="692"/>
                    <a:pt x="3016" y="529"/>
                  </a:cubicBezTo>
                  <a:cubicBezTo>
                    <a:pt x="2777" y="398"/>
                    <a:pt x="2572" y="215"/>
                    <a:pt x="2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66" name="Google Shape;566;p48"/>
          <p:cNvGrpSpPr/>
          <p:nvPr/>
        </p:nvGrpSpPr>
        <p:grpSpPr>
          <a:xfrm>
            <a:off x="5296678" y="1617647"/>
            <a:ext cx="263810" cy="352793"/>
            <a:chOff x="6399222" y="3650900"/>
            <a:chExt cx="263810" cy="352793"/>
          </a:xfrm>
        </p:grpSpPr>
        <p:sp>
          <p:nvSpPr>
            <p:cNvPr id="567" name="Google Shape;567;p48"/>
            <p:cNvSpPr/>
            <p:nvPr/>
          </p:nvSpPr>
          <p:spPr>
            <a:xfrm>
              <a:off x="6640748" y="3950272"/>
              <a:ext cx="22284" cy="53421"/>
            </a:xfrm>
            <a:custGeom>
              <a:avLst/>
              <a:gdLst/>
              <a:ahLst/>
              <a:cxnLst/>
              <a:rect l="l" t="t" r="r" b="b"/>
              <a:pathLst>
                <a:path w="866" h="2076" extrusionOk="0">
                  <a:moveTo>
                    <a:pt x="0" y="0"/>
                  </a:moveTo>
                  <a:lnTo>
                    <a:pt x="0" y="2076"/>
                  </a:lnTo>
                  <a:lnTo>
                    <a:pt x="515" y="2076"/>
                  </a:lnTo>
                  <a:cubicBezTo>
                    <a:pt x="716" y="2076"/>
                    <a:pt x="865" y="1884"/>
                    <a:pt x="818" y="1688"/>
                  </a:cubicBezTo>
                  <a:lnTo>
                    <a:pt x="580" y="706"/>
                  </a:lnTo>
                  <a:cubicBezTo>
                    <a:pt x="505" y="388"/>
                    <a:pt x="285" y="13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8" name="Google Shape;568;p48"/>
            <p:cNvSpPr/>
            <p:nvPr/>
          </p:nvSpPr>
          <p:spPr>
            <a:xfrm>
              <a:off x="6591315" y="3938718"/>
              <a:ext cx="28048" cy="64975"/>
            </a:xfrm>
            <a:custGeom>
              <a:avLst/>
              <a:gdLst/>
              <a:ahLst/>
              <a:cxnLst/>
              <a:rect l="l" t="t" r="r" b="b"/>
              <a:pathLst>
                <a:path w="1090" h="2525" extrusionOk="0">
                  <a:moveTo>
                    <a:pt x="0" y="1"/>
                  </a:moveTo>
                  <a:lnTo>
                    <a:pt x="0" y="2525"/>
                  </a:lnTo>
                  <a:lnTo>
                    <a:pt x="1089" y="2525"/>
                  </a:lnTo>
                  <a:lnTo>
                    <a:pt x="1089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69" name="Google Shape;569;p48"/>
            <p:cNvSpPr/>
            <p:nvPr/>
          </p:nvSpPr>
          <p:spPr>
            <a:xfrm>
              <a:off x="6472611" y="3752904"/>
              <a:ext cx="116568" cy="56431"/>
            </a:xfrm>
            <a:custGeom>
              <a:avLst/>
              <a:gdLst/>
              <a:ahLst/>
              <a:cxnLst/>
              <a:rect l="l" t="t" r="r" b="b"/>
              <a:pathLst>
                <a:path w="4530" h="2193" extrusionOk="0">
                  <a:moveTo>
                    <a:pt x="4361" y="0"/>
                  </a:moveTo>
                  <a:lnTo>
                    <a:pt x="168" y="5"/>
                  </a:lnTo>
                  <a:cubicBezTo>
                    <a:pt x="75" y="5"/>
                    <a:pt x="0" y="80"/>
                    <a:pt x="0" y="173"/>
                  </a:cubicBezTo>
                  <a:lnTo>
                    <a:pt x="0" y="1987"/>
                  </a:lnTo>
                  <a:cubicBezTo>
                    <a:pt x="0" y="2085"/>
                    <a:pt x="79" y="2164"/>
                    <a:pt x="173" y="2164"/>
                  </a:cubicBezTo>
                  <a:lnTo>
                    <a:pt x="1173" y="2178"/>
                  </a:lnTo>
                  <a:cubicBezTo>
                    <a:pt x="1262" y="2178"/>
                    <a:pt x="1337" y="2113"/>
                    <a:pt x="1351" y="2024"/>
                  </a:cubicBezTo>
                  <a:cubicBezTo>
                    <a:pt x="1407" y="1571"/>
                    <a:pt x="1790" y="1234"/>
                    <a:pt x="2244" y="1234"/>
                  </a:cubicBezTo>
                  <a:cubicBezTo>
                    <a:pt x="2702" y="1234"/>
                    <a:pt x="3085" y="1571"/>
                    <a:pt x="3141" y="2024"/>
                  </a:cubicBezTo>
                  <a:lnTo>
                    <a:pt x="3146" y="2080"/>
                  </a:lnTo>
                  <a:cubicBezTo>
                    <a:pt x="3155" y="2136"/>
                    <a:pt x="3206" y="2183"/>
                    <a:pt x="3263" y="2183"/>
                  </a:cubicBezTo>
                  <a:lnTo>
                    <a:pt x="4412" y="2192"/>
                  </a:lnTo>
                  <a:cubicBezTo>
                    <a:pt x="4454" y="2192"/>
                    <a:pt x="4478" y="2174"/>
                    <a:pt x="4496" y="2160"/>
                  </a:cubicBezTo>
                  <a:cubicBezTo>
                    <a:pt x="4510" y="2146"/>
                    <a:pt x="4529" y="2122"/>
                    <a:pt x="4529" y="2090"/>
                  </a:cubicBezTo>
                  <a:lnTo>
                    <a:pt x="4529" y="1071"/>
                  </a:lnTo>
                  <a:cubicBezTo>
                    <a:pt x="4529" y="1066"/>
                    <a:pt x="4529" y="1061"/>
                    <a:pt x="4529" y="1057"/>
                  </a:cubicBezTo>
                  <a:lnTo>
                    <a:pt x="4529" y="173"/>
                  </a:lnTo>
                  <a:cubicBezTo>
                    <a:pt x="4529" y="112"/>
                    <a:pt x="4501" y="70"/>
                    <a:pt x="4482" y="52"/>
                  </a:cubicBezTo>
                  <a:cubicBezTo>
                    <a:pt x="4464" y="33"/>
                    <a:pt x="4422" y="0"/>
                    <a:pt x="43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0" name="Google Shape;570;p48"/>
            <p:cNvSpPr/>
            <p:nvPr/>
          </p:nvSpPr>
          <p:spPr>
            <a:xfrm>
              <a:off x="6476574" y="3805938"/>
              <a:ext cx="108257" cy="63765"/>
            </a:xfrm>
            <a:custGeom>
              <a:avLst/>
              <a:gdLst/>
              <a:ahLst/>
              <a:cxnLst/>
              <a:rect l="l" t="t" r="r" b="b"/>
              <a:pathLst>
                <a:path w="4207" h="2478" extrusionOk="0">
                  <a:moveTo>
                    <a:pt x="2090" y="1"/>
                  </a:moveTo>
                  <a:cubicBezTo>
                    <a:pt x="2052" y="1"/>
                    <a:pt x="2024" y="29"/>
                    <a:pt x="2019" y="66"/>
                  </a:cubicBezTo>
                  <a:cubicBezTo>
                    <a:pt x="1954" y="571"/>
                    <a:pt x="1529" y="945"/>
                    <a:pt x="1019" y="945"/>
                  </a:cubicBezTo>
                  <a:lnTo>
                    <a:pt x="1005" y="945"/>
                  </a:lnTo>
                  <a:lnTo>
                    <a:pt x="10" y="931"/>
                  </a:lnTo>
                  <a:lnTo>
                    <a:pt x="0" y="931"/>
                  </a:lnTo>
                  <a:cubicBezTo>
                    <a:pt x="332" y="1837"/>
                    <a:pt x="1155" y="2478"/>
                    <a:pt x="2108" y="2478"/>
                  </a:cubicBezTo>
                  <a:cubicBezTo>
                    <a:pt x="3057" y="2478"/>
                    <a:pt x="3870" y="1851"/>
                    <a:pt x="4207" y="963"/>
                  </a:cubicBezTo>
                  <a:lnTo>
                    <a:pt x="3104" y="949"/>
                  </a:lnTo>
                  <a:cubicBezTo>
                    <a:pt x="2627" y="945"/>
                    <a:pt x="2230" y="589"/>
                    <a:pt x="2169" y="122"/>
                  </a:cubicBezTo>
                  <a:lnTo>
                    <a:pt x="2164" y="66"/>
                  </a:lnTo>
                  <a:cubicBezTo>
                    <a:pt x="2160" y="29"/>
                    <a:pt x="2127" y="1"/>
                    <a:pt x="20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1" name="Google Shape;571;p48"/>
            <p:cNvSpPr/>
            <p:nvPr/>
          </p:nvSpPr>
          <p:spPr>
            <a:xfrm>
              <a:off x="6501226" y="3887974"/>
              <a:ext cx="56071" cy="33092"/>
            </a:xfrm>
            <a:custGeom>
              <a:avLst/>
              <a:gdLst/>
              <a:ahLst/>
              <a:cxnLst/>
              <a:rect l="l" t="t" r="r" b="b"/>
              <a:pathLst>
                <a:path w="2179" h="1286" extrusionOk="0">
                  <a:moveTo>
                    <a:pt x="323" y="0"/>
                  </a:moveTo>
                  <a:lnTo>
                    <a:pt x="71" y="767"/>
                  </a:lnTo>
                  <a:cubicBezTo>
                    <a:pt x="52" y="828"/>
                    <a:pt x="28" y="888"/>
                    <a:pt x="0" y="949"/>
                  </a:cubicBezTo>
                  <a:cubicBezTo>
                    <a:pt x="309" y="1164"/>
                    <a:pt x="674" y="1286"/>
                    <a:pt x="1061" y="1286"/>
                  </a:cubicBezTo>
                  <a:cubicBezTo>
                    <a:pt x="1473" y="1286"/>
                    <a:pt x="1861" y="1150"/>
                    <a:pt x="2179" y="902"/>
                  </a:cubicBezTo>
                  <a:cubicBezTo>
                    <a:pt x="2160" y="860"/>
                    <a:pt x="2146" y="818"/>
                    <a:pt x="2132" y="771"/>
                  </a:cubicBezTo>
                  <a:lnTo>
                    <a:pt x="1865" y="28"/>
                  </a:lnTo>
                  <a:cubicBezTo>
                    <a:pt x="1636" y="89"/>
                    <a:pt x="1398" y="117"/>
                    <a:pt x="1150" y="117"/>
                  </a:cubicBezTo>
                  <a:cubicBezTo>
                    <a:pt x="865" y="117"/>
                    <a:pt x="589" y="75"/>
                    <a:pt x="3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2" name="Google Shape;572;p48"/>
            <p:cNvSpPr/>
            <p:nvPr/>
          </p:nvSpPr>
          <p:spPr>
            <a:xfrm>
              <a:off x="6410905" y="3650900"/>
              <a:ext cx="240702" cy="239132"/>
            </a:xfrm>
            <a:custGeom>
              <a:avLst/>
              <a:gdLst/>
              <a:ahLst/>
              <a:cxnLst/>
              <a:rect l="l" t="t" r="r" b="b"/>
              <a:pathLst>
                <a:path w="9354" h="9293" extrusionOk="0">
                  <a:moveTo>
                    <a:pt x="4679" y="1"/>
                  </a:moveTo>
                  <a:cubicBezTo>
                    <a:pt x="2099" y="1"/>
                    <a:pt x="0" y="2099"/>
                    <a:pt x="0" y="4675"/>
                  </a:cubicBezTo>
                  <a:lnTo>
                    <a:pt x="0" y="8853"/>
                  </a:lnTo>
                  <a:cubicBezTo>
                    <a:pt x="0" y="9082"/>
                    <a:pt x="187" y="9269"/>
                    <a:pt x="416" y="9269"/>
                  </a:cubicBezTo>
                  <a:lnTo>
                    <a:pt x="2945" y="9269"/>
                  </a:lnTo>
                  <a:lnTo>
                    <a:pt x="3076" y="8867"/>
                  </a:lnTo>
                  <a:cubicBezTo>
                    <a:pt x="1192" y="7568"/>
                    <a:pt x="1622" y="5941"/>
                    <a:pt x="1571" y="4137"/>
                  </a:cubicBezTo>
                  <a:cubicBezTo>
                    <a:pt x="1571" y="3586"/>
                    <a:pt x="2015" y="3142"/>
                    <a:pt x="2566" y="3137"/>
                  </a:cubicBezTo>
                  <a:lnTo>
                    <a:pt x="6759" y="3137"/>
                  </a:lnTo>
                  <a:cubicBezTo>
                    <a:pt x="7025" y="3137"/>
                    <a:pt x="7278" y="3240"/>
                    <a:pt x="7465" y="3431"/>
                  </a:cubicBezTo>
                  <a:cubicBezTo>
                    <a:pt x="7652" y="3618"/>
                    <a:pt x="7759" y="3871"/>
                    <a:pt x="7759" y="4137"/>
                  </a:cubicBezTo>
                  <a:lnTo>
                    <a:pt x="7759" y="6040"/>
                  </a:lnTo>
                  <a:cubicBezTo>
                    <a:pt x="7759" y="6049"/>
                    <a:pt x="7759" y="6063"/>
                    <a:pt x="7755" y="6072"/>
                  </a:cubicBezTo>
                  <a:cubicBezTo>
                    <a:pt x="7755" y="7306"/>
                    <a:pt x="7100" y="8377"/>
                    <a:pt x="6142" y="8933"/>
                  </a:cubicBezTo>
                  <a:lnTo>
                    <a:pt x="6273" y="9293"/>
                  </a:lnTo>
                  <a:lnTo>
                    <a:pt x="8937" y="9293"/>
                  </a:lnTo>
                  <a:cubicBezTo>
                    <a:pt x="9166" y="9293"/>
                    <a:pt x="9353" y="9110"/>
                    <a:pt x="9353" y="8881"/>
                  </a:cubicBezTo>
                  <a:lnTo>
                    <a:pt x="9353" y="4675"/>
                  </a:lnTo>
                  <a:cubicBezTo>
                    <a:pt x="9353" y="2099"/>
                    <a:pt x="7254" y="1"/>
                    <a:pt x="4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3" name="Google Shape;573;p48"/>
            <p:cNvSpPr/>
            <p:nvPr/>
          </p:nvSpPr>
          <p:spPr>
            <a:xfrm>
              <a:off x="6492554" y="3932105"/>
              <a:ext cx="28048" cy="71588"/>
            </a:xfrm>
            <a:custGeom>
              <a:avLst/>
              <a:gdLst/>
              <a:ahLst/>
              <a:cxnLst/>
              <a:rect l="l" t="t" r="r" b="b"/>
              <a:pathLst>
                <a:path w="1090" h="2782" extrusionOk="0">
                  <a:moveTo>
                    <a:pt x="1" y="1"/>
                  </a:moveTo>
                  <a:lnTo>
                    <a:pt x="1" y="2782"/>
                  </a:lnTo>
                  <a:lnTo>
                    <a:pt x="1090" y="2782"/>
                  </a:lnTo>
                  <a:lnTo>
                    <a:pt x="1090" y="379"/>
                  </a:lnTo>
                  <a:cubicBezTo>
                    <a:pt x="702" y="337"/>
                    <a:pt x="328" y="206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4" name="Google Shape;574;p48"/>
            <p:cNvSpPr/>
            <p:nvPr/>
          </p:nvSpPr>
          <p:spPr>
            <a:xfrm>
              <a:off x="6443122" y="3938718"/>
              <a:ext cx="28048" cy="64975"/>
            </a:xfrm>
            <a:custGeom>
              <a:avLst/>
              <a:gdLst/>
              <a:ahLst/>
              <a:cxnLst/>
              <a:rect l="l" t="t" r="r" b="b"/>
              <a:pathLst>
                <a:path w="1090" h="2525" extrusionOk="0">
                  <a:moveTo>
                    <a:pt x="1090" y="1"/>
                  </a:moveTo>
                  <a:lnTo>
                    <a:pt x="1" y="290"/>
                  </a:lnTo>
                  <a:lnTo>
                    <a:pt x="1" y="2525"/>
                  </a:lnTo>
                  <a:lnTo>
                    <a:pt x="1090" y="2525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5" name="Google Shape;575;p48"/>
            <p:cNvSpPr/>
            <p:nvPr/>
          </p:nvSpPr>
          <p:spPr>
            <a:xfrm>
              <a:off x="6541883" y="3928271"/>
              <a:ext cx="28177" cy="75422"/>
            </a:xfrm>
            <a:custGeom>
              <a:avLst/>
              <a:gdLst/>
              <a:ahLst/>
              <a:cxnLst/>
              <a:rect l="l" t="t" r="r" b="b"/>
              <a:pathLst>
                <a:path w="1095" h="2931" extrusionOk="0">
                  <a:moveTo>
                    <a:pt x="1094" y="0"/>
                  </a:moveTo>
                  <a:cubicBezTo>
                    <a:pt x="772" y="248"/>
                    <a:pt x="398" y="421"/>
                    <a:pt x="0" y="496"/>
                  </a:cubicBezTo>
                  <a:lnTo>
                    <a:pt x="0" y="2931"/>
                  </a:lnTo>
                  <a:lnTo>
                    <a:pt x="1094" y="2931"/>
                  </a:lnTo>
                  <a:lnTo>
                    <a:pt x="10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6" name="Google Shape;576;p48"/>
            <p:cNvSpPr/>
            <p:nvPr/>
          </p:nvSpPr>
          <p:spPr>
            <a:xfrm>
              <a:off x="6399222" y="3952073"/>
              <a:ext cx="22645" cy="51619"/>
            </a:xfrm>
            <a:custGeom>
              <a:avLst/>
              <a:gdLst/>
              <a:ahLst/>
              <a:cxnLst/>
              <a:rect l="l" t="t" r="r" b="b"/>
              <a:pathLst>
                <a:path w="880" h="2006" extrusionOk="0">
                  <a:moveTo>
                    <a:pt x="880" y="1"/>
                  </a:moveTo>
                  <a:cubicBezTo>
                    <a:pt x="552" y="122"/>
                    <a:pt x="309" y="402"/>
                    <a:pt x="235" y="744"/>
                  </a:cubicBezTo>
                  <a:lnTo>
                    <a:pt x="43" y="1622"/>
                  </a:lnTo>
                  <a:cubicBezTo>
                    <a:pt x="1" y="1819"/>
                    <a:pt x="150" y="2006"/>
                    <a:pt x="351" y="2006"/>
                  </a:cubicBezTo>
                  <a:lnTo>
                    <a:pt x="880" y="2006"/>
                  </a:lnTo>
                  <a:lnTo>
                    <a:pt x="8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77" name="Google Shape;577;p48"/>
          <p:cNvGrpSpPr/>
          <p:nvPr/>
        </p:nvGrpSpPr>
        <p:grpSpPr>
          <a:xfrm>
            <a:off x="3540540" y="2760474"/>
            <a:ext cx="352793" cy="352535"/>
            <a:chOff x="6354731" y="2455497"/>
            <a:chExt cx="352793" cy="352535"/>
          </a:xfrm>
        </p:grpSpPr>
        <p:sp>
          <p:nvSpPr>
            <p:cNvPr id="578" name="Google Shape;578;p48"/>
            <p:cNvSpPr/>
            <p:nvPr/>
          </p:nvSpPr>
          <p:spPr>
            <a:xfrm>
              <a:off x="6659867" y="2544866"/>
              <a:ext cx="47528" cy="260902"/>
            </a:xfrm>
            <a:custGeom>
              <a:avLst/>
              <a:gdLst/>
              <a:ahLst/>
              <a:cxnLst/>
              <a:rect l="l" t="t" r="r" b="b"/>
              <a:pathLst>
                <a:path w="1847" h="10139" extrusionOk="0">
                  <a:moveTo>
                    <a:pt x="1847" y="0"/>
                  </a:moveTo>
                  <a:cubicBezTo>
                    <a:pt x="1454" y="276"/>
                    <a:pt x="893" y="542"/>
                    <a:pt x="122" y="776"/>
                  </a:cubicBezTo>
                  <a:cubicBezTo>
                    <a:pt x="52" y="799"/>
                    <a:pt x="1" y="865"/>
                    <a:pt x="1" y="940"/>
                  </a:cubicBezTo>
                  <a:lnTo>
                    <a:pt x="1" y="9904"/>
                  </a:lnTo>
                  <a:cubicBezTo>
                    <a:pt x="1" y="10039"/>
                    <a:pt x="111" y="10139"/>
                    <a:pt x="236" y="10139"/>
                  </a:cubicBezTo>
                  <a:cubicBezTo>
                    <a:pt x="263" y="10139"/>
                    <a:pt x="291" y="10134"/>
                    <a:pt x="318" y="10124"/>
                  </a:cubicBezTo>
                  <a:cubicBezTo>
                    <a:pt x="1291" y="9755"/>
                    <a:pt x="1847" y="9213"/>
                    <a:pt x="1847" y="8787"/>
                  </a:cubicBezTo>
                  <a:lnTo>
                    <a:pt x="18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79" name="Google Shape;579;p48"/>
            <p:cNvSpPr/>
            <p:nvPr/>
          </p:nvSpPr>
          <p:spPr>
            <a:xfrm>
              <a:off x="6511210" y="2504208"/>
              <a:ext cx="38985" cy="39113"/>
            </a:xfrm>
            <a:custGeom>
              <a:avLst/>
              <a:gdLst/>
              <a:ahLst/>
              <a:cxnLst/>
              <a:rect l="l" t="t" r="r" b="b"/>
              <a:pathLst>
                <a:path w="1515" h="1520" extrusionOk="0">
                  <a:moveTo>
                    <a:pt x="758" y="0"/>
                  </a:moveTo>
                  <a:cubicBezTo>
                    <a:pt x="337" y="0"/>
                    <a:pt x="0" y="341"/>
                    <a:pt x="0" y="757"/>
                  </a:cubicBezTo>
                  <a:cubicBezTo>
                    <a:pt x="0" y="1178"/>
                    <a:pt x="337" y="1519"/>
                    <a:pt x="758" y="1519"/>
                  </a:cubicBezTo>
                  <a:cubicBezTo>
                    <a:pt x="1174" y="1519"/>
                    <a:pt x="1515" y="1178"/>
                    <a:pt x="1515" y="757"/>
                  </a:cubicBezTo>
                  <a:cubicBezTo>
                    <a:pt x="1515" y="341"/>
                    <a:pt x="1174" y="0"/>
                    <a:pt x="7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0" name="Google Shape;580;p48"/>
            <p:cNvSpPr/>
            <p:nvPr/>
          </p:nvSpPr>
          <p:spPr>
            <a:xfrm>
              <a:off x="6354731" y="2455497"/>
              <a:ext cx="352793" cy="252127"/>
            </a:xfrm>
            <a:custGeom>
              <a:avLst/>
              <a:gdLst/>
              <a:ahLst/>
              <a:cxnLst/>
              <a:rect l="l" t="t" r="r" b="b"/>
              <a:pathLst>
                <a:path w="13710" h="9798" extrusionOk="0">
                  <a:moveTo>
                    <a:pt x="6839" y="982"/>
                  </a:moveTo>
                  <a:cubicBezTo>
                    <a:pt x="7755" y="982"/>
                    <a:pt x="8503" y="1730"/>
                    <a:pt x="8503" y="2650"/>
                  </a:cubicBezTo>
                  <a:cubicBezTo>
                    <a:pt x="8503" y="3571"/>
                    <a:pt x="7755" y="4319"/>
                    <a:pt x="6839" y="4319"/>
                  </a:cubicBezTo>
                  <a:cubicBezTo>
                    <a:pt x="5918" y="4319"/>
                    <a:pt x="5170" y="3571"/>
                    <a:pt x="5170" y="2650"/>
                  </a:cubicBezTo>
                  <a:cubicBezTo>
                    <a:pt x="5170" y="1730"/>
                    <a:pt x="5918" y="982"/>
                    <a:pt x="6839" y="982"/>
                  </a:cubicBezTo>
                  <a:close/>
                  <a:moveTo>
                    <a:pt x="6867" y="0"/>
                  </a:moveTo>
                  <a:cubicBezTo>
                    <a:pt x="4964" y="0"/>
                    <a:pt x="3174" y="248"/>
                    <a:pt x="1837" y="697"/>
                  </a:cubicBezTo>
                  <a:cubicBezTo>
                    <a:pt x="1220" y="902"/>
                    <a:pt x="725" y="1150"/>
                    <a:pt x="402" y="1402"/>
                  </a:cubicBezTo>
                  <a:cubicBezTo>
                    <a:pt x="220" y="1552"/>
                    <a:pt x="0" y="1772"/>
                    <a:pt x="0" y="2005"/>
                  </a:cubicBezTo>
                  <a:cubicBezTo>
                    <a:pt x="0" y="2421"/>
                    <a:pt x="636" y="3029"/>
                    <a:pt x="2417" y="3492"/>
                  </a:cubicBezTo>
                  <a:cubicBezTo>
                    <a:pt x="2604" y="3538"/>
                    <a:pt x="2763" y="3721"/>
                    <a:pt x="2758" y="3931"/>
                  </a:cubicBezTo>
                  <a:lnTo>
                    <a:pt x="2758" y="9792"/>
                  </a:lnTo>
                  <a:cubicBezTo>
                    <a:pt x="3212" y="9694"/>
                    <a:pt x="3702" y="9610"/>
                    <a:pt x="4212" y="9545"/>
                  </a:cubicBezTo>
                  <a:cubicBezTo>
                    <a:pt x="4170" y="9437"/>
                    <a:pt x="4146" y="9316"/>
                    <a:pt x="4132" y="9194"/>
                  </a:cubicBezTo>
                  <a:cubicBezTo>
                    <a:pt x="4132" y="9189"/>
                    <a:pt x="4132" y="9185"/>
                    <a:pt x="4132" y="9180"/>
                  </a:cubicBezTo>
                  <a:lnTo>
                    <a:pt x="3959" y="6245"/>
                  </a:lnTo>
                  <a:cubicBezTo>
                    <a:pt x="3931" y="5908"/>
                    <a:pt x="4043" y="5572"/>
                    <a:pt x="4273" y="5319"/>
                  </a:cubicBezTo>
                  <a:cubicBezTo>
                    <a:pt x="4506" y="5072"/>
                    <a:pt x="4833" y="4927"/>
                    <a:pt x="5175" y="4927"/>
                  </a:cubicBezTo>
                  <a:lnTo>
                    <a:pt x="8540" y="4927"/>
                  </a:lnTo>
                  <a:cubicBezTo>
                    <a:pt x="8872" y="4927"/>
                    <a:pt x="9194" y="5062"/>
                    <a:pt x="9423" y="5305"/>
                  </a:cubicBezTo>
                  <a:cubicBezTo>
                    <a:pt x="9652" y="5544"/>
                    <a:pt x="9774" y="5871"/>
                    <a:pt x="9755" y="6203"/>
                  </a:cubicBezTo>
                  <a:lnTo>
                    <a:pt x="9657" y="9133"/>
                  </a:lnTo>
                  <a:lnTo>
                    <a:pt x="9657" y="9143"/>
                  </a:lnTo>
                  <a:cubicBezTo>
                    <a:pt x="9648" y="9288"/>
                    <a:pt x="9620" y="9428"/>
                    <a:pt x="9573" y="9559"/>
                  </a:cubicBezTo>
                  <a:cubicBezTo>
                    <a:pt x="10050" y="9624"/>
                    <a:pt x="10517" y="9704"/>
                    <a:pt x="10952" y="9797"/>
                  </a:cubicBezTo>
                  <a:lnTo>
                    <a:pt x="10952" y="3940"/>
                  </a:lnTo>
                  <a:cubicBezTo>
                    <a:pt x="10952" y="3744"/>
                    <a:pt x="11087" y="3548"/>
                    <a:pt x="11293" y="3496"/>
                  </a:cubicBezTo>
                  <a:cubicBezTo>
                    <a:pt x="13074" y="3038"/>
                    <a:pt x="13709" y="2426"/>
                    <a:pt x="13709" y="2005"/>
                  </a:cubicBezTo>
                  <a:cubicBezTo>
                    <a:pt x="13709" y="1674"/>
                    <a:pt x="13228" y="1150"/>
                    <a:pt x="11887" y="697"/>
                  </a:cubicBezTo>
                  <a:cubicBezTo>
                    <a:pt x="10554" y="248"/>
                    <a:pt x="8774" y="0"/>
                    <a:pt x="68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1" name="Google Shape;581;p48"/>
            <p:cNvSpPr/>
            <p:nvPr/>
          </p:nvSpPr>
          <p:spPr>
            <a:xfrm>
              <a:off x="6354731" y="2544608"/>
              <a:ext cx="47528" cy="261159"/>
            </a:xfrm>
            <a:custGeom>
              <a:avLst/>
              <a:gdLst/>
              <a:ahLst/>
              <a:cxnLst/>
              <a:rect l="l" t="t" r="r" b="b"/>
              <a:pathLst>
                <a:path w="1847" h="10149" extrusionOk="0">
                  <a:moveTo>
                    <a:pt x="0" y="1"/>
                  </a:moveTo>
                  <a:lnTo>
                    <a:pt x="0" y="8830"/>
                  </a:lnTo>
                  <a:cubicBezTo>
                    <a:pt x="0" y="9255"/>
                    <a:pt x="557" y="9769"/>
                    <a:pt x="1529" y="10134"/>
                  </a:cubicBezTo>
                  <a:cubicBezTo>
                    <a:pt x="1556" y="10144"/>
                    <a:pt x="1584" y="10149"/>
                    <a:pt x="1611" y="10149"/>
                  </a:cubicBezTo>
                  <a:cubicBezTo>
                    <a:pt x="1736" y="10149"/>
                    <a:pt x="1847" y="10049"/>
                    <a:pt x="1847" y="9914"/>
                  </a:cubicBezTo>
                  <a:lnTo>
                    <a:pt x="1847" y="940"/>
                  </a:lnTo>
                  <a:cubicBezTo>
                    <a:pt x="1847" y="865"/>
                    <a:pt x="1800" y="800"/>
                    <a:pt x="1730" y="781"/>
                  </a:cubicBezTo>
                  <a:cubicBezTo>
                    <a:pt x="954" y="543"/>
                    <a:pt x="398" y="27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2" name="Google Shape;582;p48"/>
            <p:cNvSpPr/>
            <p:nvPr/>
          </p:nvSpPr>
          <p:spPr>
            <a:xfrm>
              <a:off x="6479585" y="2605594"/>
              <a:ext cx="102981" cy="202438"/>
            </a:xfrm>
            <a:custGeom>
              <a:avLst/>
              <a:gdLst/>
              <a:ahLst/>
              <a:cxnLst/>
              <a:rect l="l" t="t" r="r" b="b"/>
              <a:pathLst>
                <a:path w="4002" h="7867" extrusionOk="0">
                  <a:moveTo>
                    <a:pt x="318" y="0"/>
                  </a:moveTo>
                  <a:cubicBezTo>
                    <a:pt x="201" y="0"/>
                    <a:pt x="126" y="66"/>
                    <a:pt x="94" y="103"/>
                  </a:cubicBezTo>
                  <a:cubicBezTo>
                    <a:pt x="56" y="141"/>
                    <a:pt x="0" y="220"/>
                    <a:pt x="9" y="342"/>
                  </a:cubicBezTo>
                  <a:cubicBezTo>
                    <a:pt x="9" y="346"/>
                    <a:pt x="14" y="351"/>
                    <a:pt x="14" y="351"/>
                  </a:cubicBezTo>
                  <a:lnTo>
                    <a:pt x="187" y="3286"/>
                  </a:lnTo>
                  <a:cubicBezTo>
                    <a:pt x="206" y="3455"/>
                    <a:pt x="304" y="3599"/>
                    <a:pt x="439" y="3679"/>
                  </a:cubicBezTo>
                  <a:cubicBezTo>
                    <a:pt x="444" y="3679"/>
                    <a:pt x="449" y="3679"/>
                    <a:pt x="449" y="3684"/>
                  </a:cubicBezTo>
                  <a:cubicBezTo>
                    <a:pt x="524" y="3721"/>
                    <a:pt x="603" y="3744"/>
                    <a:pt x="692" y="3744"/>
                  </a:cubicBezTo>
                  <a:lnTo>
                    <a:pt x="776" y="3744"/>
                  </a:lnTo>
                  <a:cubicBezTo>
                    <a:pt x="1028" y="3744"/>
                    <a:pt x="1234" y="3950"/>
                    <a:pt x="1234" y="4198"/>
                  </a:cubicBezTo>
                  <a:lnTo>
                    <a:pt x="1234" y="7016"/>
                  </a:lnTo>
                  <a:cubicBezTo>
                    <a:pt x="1234" y="7488"/>
                    <a:pt x="1613" y="7867"/>
                    <a:pt x="2085" y="7867"/>
                  </a:cubicBezTo>
                  <a:cubicBezTo>
                    <a:pt x="2552" y="7867"/>
                    <a:pt x="2935" y="7488"/>
                    <a:pt x="2935" y="7016"/>
                  </a:cubicBezTo>
                  <a:lnTo>
                    <a:pt x="2935" y="4198"/>
                  </a:lnTo>
                  <a:cubicBezTo>
                    <a:pt x="2935" y="3950"/>
                    <a:pt x="3136" y="3744"/>
                    <a:pt x="3389" y="3744"/>
                  </a:cubicBezTo>
                  <a:cubicBezTo>
                    <a:pt x="3660" y="3744"/>
                    <a:pt x="3880" y="3534"/>
                    <a:pt x="3894" y="3263"/>
                  </a:cubicBezTo>
                  <a:lnTo>
                    <a:pt x="3996" y="337"/>
                  </a:lnTo>
                  <a:lnTo>
                    <a:pt x="3996" y="328"/>
                  </a:lnTo>
                  <a:cubicBezTo>
                    <a:pt x="4001" y="243"/>
                    <a:pt x="3968" y="159"/>
                    <a:pt x="3912" y="99"/>
                  </a:cubicBezTo>
                  <a:cubicBezTo>
                    <a:pt x="3852" y="38"/>
                    <a:pt x="3772" y="0"/>
                    <a:pt x="3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83" name="Google Shape;583;p48"/>
          <p:cNvGrpSpPr/>
          <p:nvPr/>
        </p:nvGrpSpPr>
        <p:grpSpPr>
          <a:xfrm>
            <a:off x="3540605" y="1617698"/>
            <a:ext cx="352664" cy="352690"/>
            <a:chOff x="2451059" y="3072974"/>
            <a:chExt cx="352664" cy="352690"/>
          </a:xfrm>
        </p:grpSpPr>
        <p:sp>
          <p:nvSpPr>
            <p:cNvPr id="584" name="Google Shape;584;p48"/>
            <p:cNvSpPr/>
            <p:nvPr/>
          </p:nvSpPr>
          <p:spPr>
            <a:xfrm>
              <a:off x="2525503" y="3315709"/>
              <a:ext cx="35382" cy="35382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0"/>
                  </a:moveTo>
                  <a:lnTo>
                    <a:pt x="1" y="687"/>
                  </a:lnTo>
                  <a:lnTo>
                    <a:pt x="688" y="1374"/>
                  </a:lnTo>
                  <a:lnTo>
                    <a:pt x="1375" y="687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5" name="Google Shape;585;p48"/>
            <p:cNvSpPr/>
            <p:nvPr/>
          </p:nvSpPr>
          <p:spPr>
            <a:xfrm>
              <a:off x="2600436" y="3222377"/>
              <a:ext cx="53910" cy="53781"/>
            </a:xfrm>
            <a:custGeom>
              <a:avLst/>
              <a:gdLst/>
              <a:ahLst/>
              <a:cxnLst/>
              <a:rect l="l" t="t" r="r" b="b"/>
              <a:pathLst>
                <a:path w="2095" h="2090" extrusionOk="0">
                  <a:moveTo>
                    <a:pt x="1048" y="0"/>
                  </a:moveTo>
                  <a:cubicBezTo>
                    <a:pt x="473" y="0"/>
                    <a:pt x="1" y="472"/>
                    <a:pt x="1" y="1047"/>
                  </a:cubicBezTo>
                  <a:cubicBezTo>
                    <a:pt x="1" y="1622"/>
                    <a:pt x="473" y="2089"/>
                    <a:pt x="1048" y="2089"/>
                  </a:cubicBezTo>
                  <a:cubicBezTo>
                    <a:pt x="1623" y="2089"/>
                    <a:pt x="2095" y="1622"/>
                    <a:pt x="2095" y="1047"/>
                  </a:cubicBezTo>
                  <a:cubicBezTo>
                    <a:pt x="2095" y="472"/>
                    <a:pt x="1623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6" name="Google Shape;586;p48"/>
            <p:cNvSpPr/>
            <p:nvPr/>
          </p:nvSpPr>
          <p:spPr>
            <a:xfrm>
              <a:off x="2495911" y="3236787"/>
              <a:ext cx="25063" cy="25063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1" y="1"/>
                  </a:moveTo>
                  <a:lnTo>
                    <a:pt x="1" y="973"/>
                  </a:lnTo>
                  <a:lnTo>
                    <a:pt x="973" y="973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7" name="Google Shape;587;p48"/>
            <p:cNvSpPr/>
            <p:nvPr/>
          </p:nvSpPr>
          <p:spPr>
            <a:xfrm>
              <a:off x="2614872" y="3355748"/>
              <a:ext cx="25038" cy="25038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1" y="1"/>
                  </a:moveTo>
                  <a:lnTo>
                    <a:pt x="1" y="973"/>
                  </a:lnTo>
                  <a:lnTo>
                    <a:pt x="973" y="973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8" name="Google Shape;588;p48"/>
            <p:cNvSpPr/>
            <p:nvPr/>
          </p:nvSpPr>
          <p:spPr>
            <a:xfrm>
              <a:off x="2614872" y="3117851"/>
              <a:ext cx="25038" cy="25038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1" y="0"/>
                  </a:moveTo>
                  <a:lnTo>
                    <a:pt x="1" y="972"/>
                  </a:lnTo>
                  <a:lnTo>
                    <a:pt x="973" y="972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9" name="Google Shape;589;p48"/>
            <p:cNvSpPr/>
            <p:nvPr/>
          </p:nvSpPr>
          <p:spPr>
            <a:xfrm>
              <a:off x="2693768" y="3147547"/>
              <a:ext cx="35382" cy="35382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lnTo>
                    <a:pt x="1" y="688"/>
                  </a:lnTo>
                  <a:lnTo>
                    <a:pt x="688" y="1375"/>
                  </a:lnTo>
                  <a:lnTo>
                    <a:pt x="1375" y="688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0" name="Google Shape;590;p48"/>
            <p:cNvSpPr/>
            <p:nvPr/>
          </p:nvSpPr>
          <p:spPr>
            <a:xfrm>
              <a:off x="2525503" y="3147547"/>
              <a:ext cx="35382" cy="35382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lnTo>
                    <a:pt x="1" y="688"/>
                  </a:lnTo>
                  <a:lnTo>
                    <a:pt x="688" y="1375"/>
                  </a:lnTo>
                  <a:lnTo>
                    <a:pt x="1375" y="688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1" name="Google Shape;591;p48"/>
            <p:cNvSpPr/>
            <p:nvPr/>
          </p:nvSpPr>
          <p:spPr>
            <a:xfrm>
              <a:off x="2693768" y="3315709"/>
              <a:ext cx="35382" cy="35382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0"/>
                  </a:moveTo>
                  <a:lnTo>
                    <a:pt x="1" y="687"/>
                  </a:lnTo>
                  <a:lnTo>
                    <a:pt x="688" y="1374"/>
                  </a:lnTo>
                  <a:lnTo>
                    <a:pt x="1375" y="687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2" name="Google Shape;592;p48"/>
            <p:cNvSpPr/>
            <p:nvPr/>
          </p:nvSpPr>
          <p:spPr>
            <a:xfrm>
              <a:off x="2451059" y="3072974"/>
              <a:ext cx="352664" cy="352690"/>
            </a:xfrm>
            <a:custGeom>
              <a:avLst/>
              <a:gdLst/>
              <a:ahLst/>
              <a:cxnLst/>
              <a:rect l="l" t="t" r="r" b="b"/>
              <a:pathLst>
                <a:path w="13705" h="13706" extrusionOk="0">
                  <a:moveTo>
                    <a:pt x="7741" y="940"/>
                  </a:moveTo>
                  <a:cubicBezTo>
                    <a:pt x="7960" y="940"/>
                    <a:pt x="8143" y="1123"/>
                    <a:pt x="8143" y="1342"/>
                  </a:cubicBezTo>
                  <a:lnTo>
                    <a:pt x="8143" y="3118"/>
                  </a:lnTo>
                  <a:cubicBezTo>
                    <a:pt x="8143" y="3338"/>
                    <a:pt x="7960" y="3516"/>
                    <a:pt x="7741" y="3516"/>
                  </a:cubicBezTo>
                  <a:lnTo>
                    <a:pt x="5965" y="3516"/>
                  </a:lnTo>
                  <a:cubicBezTo>
                    <a:pt x="5745" y="3516"/>
                    <a:pt x="5563" y="3338"/>
                    <a:pt x="5563" y="3118"/>
                  </a:cubicBezTo>
                  <a:lnTo>
                    <a:pt x="5563" y="1342"/>
                  </a:lnTo>
                  <a:cubicBezTo>
                    <a:pt x="5563" y="1118"/>
                    <a:pt x="5745" y="940"/>
                    <a:pt x="5965" y="940"/>
                  </a:cubicBezTo>
                  <a:close/>
                  <a:moveTo>
                    <a:pt x="3585" y="1927"/>
                  </a:moveTo>
                  <a:cubicBezTo>
                    <a:pt x="3688" y="1927"/>
                    <a:pt x="3791" y="1969"/>
                    <a:pt x="3866" y="2043"/>
                  </a:cubicBezTo>
                  <a:lnTo>
                    <a:pt x="5123" y="3301"/>
                  </a:lnTo>
                  <a:cubicBezTo>
                    <a:pt x="5198" y="3375"/>
                    <a:pt x="5240" y="3478"/>
                    <a:pt x="5240" y="3586"/>
                  </a:cubicBezTo>
                  <a:cubicBezTo>
                    <a:pt x="5240" y="3689"/>
                    <a:pt x="5198" y="3791"/>
                    <a:pt x="5123" y="3866"/>
                  </a:cubicBezTo>
                  <a:lnTo>
                    <a:pt x="3866" y="5124"/>
                  </a:lnTo>
                  <a:cubicBezTo>
                    <a:pt x="3791" y="5203"/>
                    <a:pt x="3688" y="5240"/>
                    <a:pt x="3585" y="5240"/>
                  </a:cubicBezTo>
                  <a:cubicBezTo>
                    <a:pt x="3483" y="5240"/>
                    <a:pt x="3380" y="5203"/>
                    <a:pt x="3300" y="5124"/>
                  </a:cubicBezTo>
                  <a:lnTo>
                    <a:pt x="2043" y="3866"/>
                  </a:lnTo>
                  <a:cubicBezTo>
                    <a:pt x="1968" y="3791"/>
                    <a:pt x="1926" y="3689"/>
                    <a:pt x="1926" y="3586"/>
                  </a:cubicBezTo>
                  <a:cubicBezTo>
                    <a:pt x="1926" y="3478"/>
                    <a:pt x="1968" y="3375"/>
                    <a:pt x="2043" y="3301"/>
                  </a:cubicBezTo>
                  <a:lnTo>
                    <a:pt x="3300" y="2043"/>
                  </a:lnTo>
                  <a:cubicBezTo>
                    <a:pt x="3375" y="1969"/>
                    <a:pt x="3478" y="1927"/>
                    <a:pt x="3585" y="1927"/>
                  </a:cubicBezTo>
                  <a:close/>
                  <a:moveTo>
                    <a:pt x="10120" y="1927"/>
                  </a:moveTo>
                  <a:cubicBezTo>
                    <a:pt x="10227" y="1927"/>
                    <a:pt x="10330" y="1969"/>
                    <a:pt x="10405" y="2043"/>
                  </a:cubicBezTo>
                  <a:lnTo>
                    <a:pt x="11662" y="3301"/>
                  </a:lnTo>
                  <a:cubicBezTo>
                    <a:pt x="11737" y="3375"/>
                    <a:pt x="11779" y="3478"/>
                    <a:pt x="11779" y="3586"/>
                  </a:cubicBezTo>
                  <a:cubicBezTo>
                    <a:pt x="11779" y="3689"/>
                    <a:pt x="11737" y="3791"/>
                    <a:pt x="11662" y="3866"/>
                  </a:cubicBezTo>
                  <a:lnTo>
                    <a:pt x="10405" y="5124"/>
                  </a:lnTo>
                  <a:cubicBezTo>
                    <a:pt x="10325" y="5203"/>
                    <a:pt x="10223" y="5240"/>
                    <a:pt x="10120" y="5240"/>
                  </a:cubicBezTo>
                  <a:cubicBezTo>
                    <a:pt x="10017" y="5240"/>
                    <a:pt x="9914" y="5203"/>
                    <a:pt x="9839" y="5124"/>
                  </a:cubicBezTo>
                  <a:lnTo>
                    <a:pt x="8582" y="3866"/>
                  </a:lnTo>
                  <a:cubicBezTo>
                    <a:pt x="8428" y="3712"/>
                    <a:pt x="8428" y="3455"/>
                    <a:pt x="8582" y="3301"/>
                  </a:cubicBezTo>
                  <a:lnTo>
                    <a:pt x="9839" y="2043"/>
                  </a:lnTo>
                  <a:cubicBezTo>
                    <a:pt x="9914" y="1969"/>
                    <a:pt x="10017" y="1927"/>
                    <a:pt x="10120" y="1927"/>
                  </a:cubicBezTo>
                  <a:close/>
                  <a:moveTo>
                    <a:pt x="3118" y="5563"/>
                  </a:moveTo>
                  <a:cubicBezTo>
                    <a:pt x="3338" y="5563"/>
                    <a:pt x="3515" y="5745"/>
                    <a:pt x="3515" y="5965"/>
                  </a:cubicBezTo>
                  <a:lnTo>
                    <a:pt x="3515" y="7741"/>
                  </a:lnTo>
                  <a:cubicBezTo>
                    <a:pt x="3515" y="7961"/>
                    <a:pt x="3338" y="8143"/>
                    <a:pt x="3118" y="8143"/>
                  </a:cubicBezTo>
                  <a:lnTo>
                    <a:pt x="1342" y="8143"/>
                  </a:lnTo>
                  <a:cubicBezTo>
                    <a:pt x="1122" y="8143"/>
                    <a:pt x="940" y="7961"/>
                    <a:pt x="940" y="7741"/>
                  </a:cubicBezTo>
                  <a:lnTo>
                    <a:pt x="940" y="5965"/>
                  </a:lnTo>
                  <a:cubicBezTo>
                    <a:pt x="940" y="5745"/>
                    <a:pt x="1122" y="5563"/>
                    <a:pt x="1342" y="5563"/>
                  </a:cubicBezTo>
                  <a:close/>
                  <a:moveTo>
                    <a:pt x="12363" y="5563"/>
                  </a:moveTo>
                  <a:cubicBezTo>
                    <a:pt x="12583" y="5563"/>
                    <a:pt x="12765" y="5745"/>
                    <a:pt x="12765" y="5965"/>
                  </a:cubicBezTo>
                  <a:lnTo>
                    <a:pt x="12765" y="7741"/>
                  </a:lnTo>
                  <a:cubicBezTo>
                    <a:pt x="12765" y="7961"/>
                    <a:pt x="12583" y="8143"/>
                    <a:pt x="12363" y="8143"/>
                  </a:cubicBezTo>
                  <a:lnTo>
                    <a:pt x="10587" y="8143"/>
                  </a:lnTo>
                  <a:cubicBezTo>
                    <a:pt x="10368" y="8143"/>
                    <a:pt x="10185" y="7961"/>
                    <a:pt x="10185" y="7741"/>
                  </a:cubicBezTo>
                  <a:lnTo>
                    <a:pt x="10185" y="5965"/>
                  </a:lnTo>
                  <a:cubicBezTo>
                    <a:pt x="10185" y="5745"/>
                    <a:pt x="10368" y="5563"/>
                    <a:pt x="10587" y="5563"/>
                  </a:cubicBezTo>
                  <a:close/>
                  <a:moveTo>
                    <a:pt x="6853" y="5007"/>
                  </a:moveTo>
                  <a:cubicBezTo>
                    <a:pt x="7872" y="5007"/>
                    <a:pt x="8699" y="5834"/>
                    <a:pt x="8699" y="6853"/>
                  </a:cubicBezTo>
                  <a:cubicBezTo>
                    <a:pt x="8699" y="7872"/>
                    <a:pt x="7872" y="8699"/>
                    <a:pt x="6853" y="8699"/>
                  </a:cubicBezTo>
                  <a:cubicBezTo>
                    <a:pt x="5834" y="8699"/>
                    <a:pt x="5006" y="7872"/>
                    <a:pt x="5006" y="6853"/>
                  </a:cubicBezTo>
                  <a:cubicBezTo>
                    <a:pt x="5006" y="5834"/>
                    <a:pt x="5834" y="5007"/>
                    <a:pt x="6853" y="5007"/>
                  </a:cubicBezTo>
                  <a:close/>
                  <a:moveTo>
                    <a:pt x="3583" y="8463"/>
                  </a:moveTo>
                  <a:cubicBezTo>
                    <a:pt x="3686" y="8463"/>
                    <a:pt x="3789" y="8503"/>
                    <a:pt x="3866" y="8582"/>
                  </a:cubicBezTo>
                  <a:lnTo>
                    <a:pt x="5123" y="9835"/>
                  </a:lnTo>
                  <a:cubicBezTo>
                    <a:pt x="5198" y="9910"/>
                    <a:pt x="5240" y="10013"/>
                    <a:pt x="5240" y="10120"/>
                  </a:cubicBezTo>
                  <a:cubicBezTo>
                    <a:pt x="5240" y="10228"/>
                    <a:pt x="5198" y="10330"/>
                    <a:pt x="5123" y="10405"/>
                  </a:cubicBezTo>
                  <a:lnTo>
                    <a:pt x="3866" y="11658"/>
                  </a:lnTo>
                  <a:cubicBezTo>
                    <a:pt x="3791" y="11737"/>
                    <a:pt x="3688" y="11779"/>
                    <a:pt x="3581" y="11779"/>
                  </a:cubicBezTo>
                  <a:cubicBezTo>
                    <a:pt x="3478" y="11779"/>
                    <a:pt x="3375" y="11737"/>
                    <a:pt x="3300" y="11658"/>
                  </a:cubicBezTo>
                  <a:lnTo>
                    <a:pt x="2043" y="10405"/>
                  </a:lnTo>
                  <a:cubicBezTo>
                    <a:pt x="1968" y="10330"/>
                    <a:pt x="1926" y="10228"/>
                    <a:pt x="1926" y="10120"/>
                  </a:cubicBezTo>
                  <a:cubicBezTo>
                    <a:pt x="1926" y="10013"/>
                    <a:pt x="1968" y="9910"/>
                    <a:pt x="2043" y="9835"/>
                  </a:cubicBezTo>
                  <a:lnTo>
                    <a:pt x="3300" y="8582"/>
                  </a:lnTo>
                  <a:cubicBezTo>
                    <a:pt x="3377" y="8503"/>
                    <a:pt x="3480" y="8463"/>
                    <a:pt x="3583" y="8463"/>
                  </a:cubicBezTo>
                  <a:close/>
                  <a:moveTo>
                    <a:pt x="10122" y="8467"/>
                  </a:moveTo>
                  <a:cubicBezTo>
                    <a:pt x="10225" y="8467"/>
                    <a:pt x="10328" y="8505"/>
                    <a:pt x="10405" y="8582"/>
                  </a:cubicBezTo>
                  <a:lnTo>
                    <a:pt x="11662" y="9840"/>
                  </a:lnTo>
                  <a:cubicBezTo>
                    <a:pt x="11737" y="9915"/>
                    <a:pt x="11779" y="10017"/>
                    <a:pt x="11779" y="10120"/>
                  </a:cubicBezTo>
                  <a:cubicBezTo>
                    <a:pt x="11779" y="10228"/>
                    <a:pt x="11737" y="10330"/>
                    <a:pt x="11662" y="10405"/>
                  </a:cubicBezTo>
                  <a:lnTo>
                    <a:pt x="11658" y="10405"/>
                  </a:lnTo>
                  <a:lnTo>
                    <a:pt x="10405" y="11663"/>
                  </a:lnTo>
                  <a:cubicBezTo>
                    <a:pt x="10330" y="11737"/>
                    <a:pt x="10227" y="11779"/>
                    <a:pt x="10120" y="11779"/>
                  </a:cubicBezTo>
                  <a:cubicBezTo>
                    <a:pt x="10017" y="11779"/>
                    <a:pt x="9914" y="11737"/>
                    <a:pt x="9839" y="11663"/>
                  </a:cubicBezTo>
                  <a:lnTo>
                    <a:pt x="8582" y="10405"/>
                  </a:lnTo>
                  <a:cubicBezTo>
                    <a:pt x="8428" y="10251"/>
                    <a:pt x="8428" y="9994"/>
                    <a:pt x="8582" y="9840"/>
                  </a:cubicBezTo>
                  <a:lnTo>
                    <a:pt x="9839" y="8582"/>
                  </a:lnTo>
                  <a:cubicBezTo>
                    <a:pt x="9916" y="8505"/>
                    <a:pt x="10019" y="8467"/>
                    <a:pt x="10122" y="8467"/>
                  </a:cubicBezTo>
                  <a:close/>
                  <a:moveTo>
                    <a:pt x="7741" y="10186"/>
                  </a:moveTo>
                  <a:cubicBezTo>
                    <a:pt x="7960" y="10186"/>
                    <a:pt x="8143" y="10368"/>
                    <a:pt x="8143" y="10588"/>
                  </a:cubicBezTo>
                  <a:lnTo>
                    <a:pt x="8143" y="12364"/>
                  </a:lnTo>
                  <a:cubicBezTo>
                    <a:pt x="8143" y="12583"/>
                    <a:pt x="7960" y="12766"/>
                    <a:pt x="7741" y="12766"/>
                  </a:cubicBezTo>
                  <a:lnTo>
                    <a:pt x="5965" y="12766"/>
                  </a:lnTo>
                  <a:cubicBezTo>
                    <a:pt x="5745" y="12766"/>
                    <a:pt x="5563" y="12583"/>
                    <a:pt x="5563" y="12364"/>
                  </a:cubicBezTo>
                  <a:lnTo>
                    <a:pt x="5563" y="10588"/>
                  </a:lnTo>
                  <a:cubicBezTo>
                    <a:pt x="5563" y="10368"/>
                    <a:pt x="5745" y="10186"/>
                    <a:pt x="5965" y="10186"/>
                  </a:cubicBezTo>
                  <a:close/>
                  <a:moveTo>
                    <a:pt x="6853" y="1"/>
                  </a:moveTo>
                  <a:cubicBezTo>
                    <a:pt x="5020" y="1"/>
                    <a:pt x="3300" y="711"/>
                    <a:pt x="2006" y="2006"/>
                  </a:cubicBezTo>
                  <a:cubicBezTo>
                    <a:pt x="711" y="3301"/>
                    <a:pt x="0" y="5021"/>
                    <a:pt x="0" y="6853"/>
                  </a:cubicBezTo>
                  <a:cubicBezTo>
                    <a:pt x="0" y="8681"/>
                    <a:pt x="711" y="10405"/>
                    <a:pt x="2006" y="11700"/>
                  </a:cubicBezTo>
                  <a:cubicBezTo>
                    <a:pt x="3300" y="12995"/>
                    <a:pt x="5020" y="13705"/>
                    <a:pt x="6853" y="13705"/>
                  </a:cubicBezTo>
                  <a:cubicBezTo>
                    <a:pt x="8685" y="13705"/>
                    <a:pt x="10405" y="12990"/>
                    <a:pt x="11700" y="11700"/>
                  </a:cubicBezTo>
                  <a:cubicBezTo>
                    <a:pt x="12994" y="10405"/>
                    <a:pt x="13705" y="8681"/>
                    <a:pt x="13705" y="6853"/>
                  </a:cubicBezTo>
                  <a:cubicBezTo>
                    <a:pt x="13705" y="5021"/>
                    <a:pt x="12994" y="3301"/>
                    <a:pt x="11700" y="2006"/>
                  </a:cubicBezTo>
                  <a:cubicBezTo>
                    <a:pt x="10405" y="711"/>
                    <a:pt x="8685" y="1"/>
                    <a:pt x="68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3" name="Google Shape;593;p48"/>
            <p:cNvSpPr/>
            <p:nvPr/>
          </p:nvSpPr>
          <p:spPr>
            <a:xfrm>
              <a:off x="2733834" y="3236787"/>
              <a:ext cx="25038" cy="25063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0" y="1"/>
                  </a:moveTo>
                  <a:lnTo>
                    <a:pt x="0" y="973"/>
                  </a:lnTo>
                  <a:lnTo>
                    <a:pt x="972" y="973"/>
                  </a:lnTo>
                  <a:lnTo>
                    <a:pt x="9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94" name="Google Shape;594;p48"/>
          <p:cNvGrpSpPr/>
          <p:nvPr/>
        </p:nvGrpSpPr>
        <p:grpSpPr>
          <a:xfrm>
            <a:off x="3540592" y="3906015"/>
            <a:ext cx="352690" cy="332361"/>
            <a:chOff x="4805686" y="2465584"/>
            <a:chExt cx="352690" cy="332361"/>
          </a:xfrm>
        </p:grpSpPr>
        <p:sp>
          <p:nvSpPr>
            <p:cNvPr id="595" name="Google Shape;595;p48"/>
            <p:cNvSpPr/>
            <p:nvPr/>
          </p:nvSpPr>
          <p:spPr>
            <a:xfrm>
              <a:off x="4939932" y="2735261"/>
              <a:ext cx="84222" cy="18785"/>
            </a:xfrm>
            <a:custGeom>
              <a:avLst/>
              <a:gdLst/>
              <a:ahLst/>
              <a:cxnLst/>
              <a:rect l="l" t="t" r="r" b="b"/>
              <a:pathLst>
                <a:path w="3273" h="730" extrusionOk="0">
                  <a:moveTo>
                    <a:pt x="0" y="0"/>
                  </a:moveTo>
                  <a:lnTo>
                    <a:pt x="0" y="580"/>
                  </a:lnTo>
                  <a:cubicBezTo>
                    <a:pt x="0" y="664"/>
                    <a:pt x="66" y="729"/>
                    <a:pt x="150" y="729"/>
                  </a:cubicBezTo>
                  <a:lnTo>
                    <a:pt x="3122" y="729"/>
                  </a:lnTo>
                  <a:cubicBezTo>
                    <a:pt x="3202" y="729"/>
                    <a:pt x="3272" y="664"/>
                    <a:pt x="3272" y="580"/>
                  </a:cubicBezTo>
                  <a:lnTo>
                    <a:pt x="3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6" name="Google Shape;596;p48"/>
            <p:cNvSpPr/>
            <p:nvPr/>
          </p:nvSpPr>
          <p:spPr>
            <a:xfrm>
              <a:off x="4805686" y="2465584"/>
              <a:ext cx="352690" cy="246234"/>
            </a:xfrm>
            <a:custGeom>
              <a:avLst/>
              <a:gdLst/>
              <a:ahLst/>
              <a:cxnLst/>
              <a:rect l="l" t="t" r="r" b="b"/>
              <a:pathLst>
                <a:path w="13706" h="9569" extrusionOk="0">
                  <a:moveTo>
                    <a:pt x="4614" y="1085"/>
                  </a:moveTo>
                  <a:cubicBezTo>
                    <a:pt x="4867" y="1085"/>
                    <a:pt x="5072" y="1291"/>
                    <a:pt x="5072" y="1539"/>
                  </a:cubicBezTo>
                  <a:cubicBezTo>
                    <a:pt x="5072" y="1791"/>
                    <a:pt x="4867" y="1997"/>
                    <a:pt x="4614" y="1997"/>
                  </a:cubicBezTo>
                  <a:lnTo>
                    <a:pt x="3824" y="1997"/>
                  </a:lnTo>
                  <a:cubicBezTo>
                    <a:pt x="3577" y="1997"/>
                    <a:pt x="3371" y="1791"/>
                    <a:pt x="3371" y="1539"/>
                  </a:cubicBezTo>
                  <a:cubicBezTo>
                    <a:pt x="3371" y="1291"/>
                    <a:pt x="3577" y="1085"/>
                    <a:pt x="3824" y="1085"/>
                  </a:cubicBezTo>
                  <a:close/>
                  <a:moveTo>
                    <a:pt x="7250" y="1085"/>
                  </a:moveTo>
                  <a:cubicBezTo>
                    <a:pt x="7498" y="1085"/>
                    <a:pt x="7704" y="1291"/>
                    <a:pt x="7704" y="1539"/>
                  </a:cubicBezTo>
                  <a:cubicBezTo>
                    <a:pt x="7704" y="1791"/>
                    <a:pt x="7498" y="1997"/>
                    <a:pt x="7250" y="1997"/>
                  </a:cubicBezTo>
                  <a:lnTo>
                    <a:pt x="6460" y="1997"/>
                  </a:lnTo>
                  <a:cubicBezTo>
                    <a:pt x="6208" y="1997"/>
                    <a:pt x="6002" y="1791"/>
                    <a:pt x="6002" y="1539"/>
                  </a:cubicBezTo>
                  <a:cubicBezTo>
                    <a:pt x="6002" y="1291"/>
                    <a:pt x="6208" y="1085"/>
                    <a:pt x="6460" y="1085"/>
                  </a:cubicBezTo>
                  <a:close/>
                  <a:moveTo>
                    <a:pt x="9882" y="1085"/>
                  </a:moveTo>
                  <a:cubicBezTo>
                    <a:pt x="10134" y="1085"/>
                    <a:pt x="10335" y="1291"/>
                    <a:pt x="10335" y="1539"/>
                  </a:cubicBezTo>
                  <a:cubicBezTo>
                    <a:pt x="10335" y="1791"/>
                    <a:pt x="10130" y="1997"/>
                    <a:pt x="9882" y="1997"/>
                  </a:cubicBezTo>
                  <a:lnTo>
                    <a:pt x="9092" y="1997"/>
                  </a:lnTo>
                  <a:cubicBezTo>
                    <a:pt x="8840" y="1997"/>
                    <a:pt x="8639" y="1791"/>
                    <a:pt x="8639" y="1539"/>
                  </a:cubicBezTo>
                  <a:cubicBezTo>
                    <a:pt x="8639" y="1291"/>
                    <a:pt x="8840" y="1085"/>
                    <a:pt x="9092" y="1085"/>
                  </a:cubicBezTo>
                  <a:close/>
                  <a:moveTo>
                    <a:pt x="1983" y="1085"/>
                  </a:moveTo>
                  <a:cubicBezTo>
                    <a:pt x="2235" y="1085"/>
                    <a:pt x="2436" y="1291"/>
                    <a:pt x="2436" y="1539"/>
                  </a:cubicBezTo>
                  <a:cubicBezTo>
                    <a:pt x="2436" y="1791"/>
                    <a:pt x="2235" y="1997"/>
                    <a:pt x="1983" y="1997"/>
                  </a:cubicBezTo>
                  <a:cubicBezTo>
                    <a:pt x="1983" y="2244"/>
                    <a:pt x="1777" y="2450"/>
                    <a:pt x="1529" y="2450"/>
                  </a:cubicBezTo>
                  <a:cubicBezTo>
                    <a:pt x="1277" y="2450"/>
                    <a:pt x="1071" y="2244"/>
                    <a:pt x="1071" y="1997"/>
                  </a:cubicBezTo>
                  <a:lnTo>
                    <a:pt x="1071" y="1539"/>
                  </a:lnTo>
                  <a:cubicBezTo>
                    <a:pt x="1071" y="1291"/>
                    <a:pt x="1277" y="1085"/>
                    <a:pt x="1529" y="1085"/>
                  </a:cubicBezTo>
                  <a:close/>
                  <a:moveTo>
                    <a:pt x="12177" y="1085"/>
                  </a:moveTo>
                  <a:cubicBezTo>
                    <a:pt x="12429" y="1085"/>
                    <a:pt x="12635" y="1291"/>
                    <a:pt x="12635" y="1539"/>
                  </a:cubicBezTo>
                  <a:lnTo>
                    <a:pt x="12635" y="1997"/>
                  </a:lnTo>
                  <a:cubicBezTo>
                    <a:pt x="12635" y="2244"/>
                    <a:pt x="12429" y="2450"/>
                    <a:pt x="12177" y="2450"/>
                  </a:cubicBezTo>
                  <a:cubicBezTo>
                    <a:pt x="11929" y="2450"/>
                    <a:pt x="11724" y="2244"/>
                    <a:pt x="11724" y="1997"/>
                  </a:cubicBezTo>
                  <a:cubicBezTo>
                    <a:pt x="11471" y="1997"/>
                    <a:pt x="11270" y="1791"/>
                    <a:pt x="11270" y="1539"/>
                  </a:cubicBezTo>
                  <a:cubicBezTo>
                    <a:pt x="11270" y="1291"/>
                    <a:pt x="11471" y="1085"/>
                    <a:pt x="11724" y="1085"/>
                  </a:cubicBezTo>
                  <a:close/>
                  <a:moveTo>
                    <a:pt x="12177" y="3857"/>
                  </a:moveTo>
                  <a:cubicBezTo>
                    <a:pt x="12429" y="3857"/>
                    <a:pt x="12635" y="4058"/>
                    <a:pt x="12635" y="4310"/>
                  </a:cubicBezTo>
                  <a:lnTo>
                    <a:pt x="12635" y="5301"/>
                  </a:lnTo>
                  <a:cubicBezTo>
                    <a:pt x="12635" y="5554"/>
                    <a:pt x="12429" y="5755"/>
                    <a:pt x="12177" y="5755"/>
                  </a:cubicBezTo>
                  <a:cubicBezTo>
                    <a:pt x="11929" y="5755"/>
                    <a:pt x="11724" y="5554"/>
                    <a:pt x="11724" y="5301"/>
                  </a:cubicBezTo>
                  <a:lnTo>
                    <a:pt x="11724" y="4310"/>
                  </a:lnTo>
                  <a:cubicBezTo>
                    <a:pt x="11724" y="4058"/>
                    <a:pt x="11929" y="3857"/>
                    <a:pt x="12177" y="3857"/>
                  </a:cubicBezTo>
                  <a:close/>
                  <a:moveTo>
                    <a:pt x="1529" y="3857"/>
                  </a:moveTo>
                  <a:cubicBezTo>
                    <a:pt x="1777" y="3857"/>
                    <a:pt x="1983" y="4058"/>
                    <a:pt x="1983" y="4310"/>
                  </a:cubicBezTo>
                  <a:lnTo>
                    <a:pt x="1983" y="5301"/>
                  </a:lnTo>
                  <a:cubicBezTo>
                    <a:pt x="1983" y="5554"/>
                    <a:pt x="1777" y="5759"/>
                    <a:pt x="1529" y="5759"/>
                  </a:cubicBezTo>
                  <a:cubicBezTo>
                    <a:pt x="1277" y="5759"/>
                    <a:pt x="1071" y="5554"/>
                    <a:pt x="1071" y="5301"/>
                  </a:cubicBezTo>
                  <a:lnTo>
                    <a:pt x="1071" y="4310"/>
                  </a:lnTo>
                  <a:cubicBezTo>
                    <a:pt x="1071" y="4058"/>
                    <a:pt x="1277" y="3857"/>
                    <a:pt x="1529" y="3857"/>
                  </a:cubicBezTo>
                  <a:close/>
                  <a:moveTo>
                    <a:pt x="1529" y="7161"/>
                  </a:moveTo>
                  <a:cubicBezTo>
                    <a:pt x="1777" y="7161"/>
                    <a:pt x="1983" y="7367"/>
                    <a:pt x="1983" y="7615"/>
                  </a:cubicBezTo>
                  <a:cubicBezTo>
                    <a:pt x="2235" y="7615"/>
                    <a:pt x="2436" y="7821"/>
                    <a:pt x="2436" y="8073"/>
                  </a:cubicBezTo>
                  <a:cubicBezTo>
                    <a:pt x="2436" y="8325"/>
                    <a:pt x="2235" y="8526"/>
                    <a:pt x="1983" y="8526"/>
                  </a:cubicBezTo>
                  <a:lnTo>
                    <a:pt x="1529" y="8526"/>
                  </a:lnTo>
                  <a:cubicBezTo>
                    <a:pt x="1277" y="8526"/>
                    <a:pt x="1071" y="8321"/>
                    <a:pt x="1071" y="8073"/>
                  </a:cubicBezTo>
                  <a:lnTo>
                    <a:pt x="1071" y="7615"/>
                  </a:lnTo>
                  <a:cubicBezTo>
                    <a:pt x="1071" y="7367"/>
                    <a:pt x="1277" y="7161"/>
                    <a:pt x="1529" y="7161"/>
                  </a:cubicBezTo>
                  <a:close/>
                  <a:moveTo>
                    <a:pt x="4614" y="7615"/>
                  </a:moveTo>
                  <a:cubicBezTo>
                    <a:pt x="4867" y="7615"/>
                    <a:pt x="5072" y="7821"/>
                    <a:pt x="5072" y="8073"/>
                  </a:cubicBezTo>
                  <a:cubicBezTo>
                    <a:pt x="5072" y="8325"/>
                    <a:pt x="4867" y="8526"/>
                    <a:pt x="4614" y="8526"/>
                  </a:cubicBezTo>
                  <a:lnTo>
                    <a:pt x="3824" y="8526"/>
                  </a:lnTo>
                  <a:cubicBezTo>
                    <a:pt x="3577" y="8526"/>
                    <a:pt x="3371" y="8321"/>
                    <a:pt x="3371" y="8073"/>
                  </a:cubicBezTo>
                  <a:cubicBezTo>
                    <a:pt x="3371" y="7821"/>
                    <a:pt x="3577" y="7615"/>
                    <a:pt x="3824" y="7615"/>
                  </a:cubicBezTo>
                  <a:close/>
                  <a:moveTo>
                    <a:pt x="7250" y="7615"/>
                  </a:moveTo>
                  <a:cubicBezTo>
                    <a:pt x="7498" y="7615"/>
                    <a:pt x="7704" y="7821"/>
                    <a:pt x="7704" y="8073"/>
                  </a:cubicBezTo>
                  <a:cubicBezTo>
                    <a:pt x="7704" y="8325"/>
                    <a:pt x="7498" y="8526"/>
                    <a:pt x="7250" y="8526"/>
                  </a:cubicBezTo>
                  <a:lnTo>
                    <a:pt x="6460" y="8526"/>
                  </a:lnTo>
                  <a:cubicBezTo>
                    <a:pt x="6208" y="8526"/>
                    <a:pt x="6002" y="8321"/>
                    <a:pt x="6002" y="8073"/>
                  </a:cubicBezTo>
                  <a:cubicBezTo>
                    <a:pt x="6002" y="7821"/>
                    <a:pt x="6208" y="7615"/>
                    <a:pt x="6460" y="7615"/>
                  </a:cubicBezTo>
                  <a:close/>
                  <a:moveTo>
                    <a:pt x="9882" y="7615"/>
                  </a:moveTo>
                  <a:cubicBezTo>
                    <a:pt x="10134" y="7615"/>
                    <a:pt x="10335" y="7821"/>
                    <a:pt x="10335" y="8073"/>
                  </a:cubicBezTo>
                  <a:cubicBezTo>
                    <a:pt x="10335" y="8325"/>
                    <a:pt x="10130" y="8526"/>
                    <a:pt x="9882" y="8526"/>
                  </a:cubicBezTo>
                  <a:lnTo>
                    <a:pt x="9092" y="8526"/>
                  </a:lnTo>
                  <a:cubicBezTo>
                    <a:pt x="8840" y="8526"/>
                    <a:pt x="8639" y="8321"/>
                    <a:pt x="8639" y="8073"/>
                  </a:cubicBezTo>
                  <a:cubicBezTo>
                    <a:pt x="8639" y="7821"/>
                    <a:pt x="8840" y="7615"/>
                    <a:pt x="9092" y="7615"/>
                  </a:cubicBezTo>
                  <a:close/>
                  <a:moveTo>
                    <a:pt x="12177" y="7161"/>
                  </a:moveTo>
                  <a:cubicBezTo>
                    <a:pt x="12429" y="7161"/>
                    <a:pt x="12635" y="7367"/>
                    <a:pt x="12635" y="7615"/>
                  </a:cubicBezTo>
                  <a:lnTo>
                    <a:pt x="12635" y="8073"/>
                  </a:lnTo>
                  <a:cubicBezTo>
                    <a:pt x="12635" y="8321"/>
                    <a:pt x="12429" y="8526"/>
                    <a:pt x="12177" y="8526"/>
                  </a:cubicBezTo>
                  <a:lnTo>
                    <a:pt x="11724" y="8526"/>
                  </a:lnTo>
                  <a:cubicBezTo>
                    <a:pt x="11471" y="8526"/>
                    <a:pt x="11270" y="8321"/>
                    <a:pt x="11270" y="8073"/>
                  </a:cubicBezTo>
                  <a:cubicBezTo>
                    <a:pt x="11270" y="7821"/>
                    <a:pt x="11471" y="7615"/>
                    <a:pt x="11724" y="7615"/>
                  </a:cubicBezTo>
                  <a:cubicBezTo>
                    <a:pt x="11724" y="7367"/>
                    <a:pt x="11929" y="7161"/>
                    <a:pt x="12177" y="7161"/>
                  </a:cubicBezTo>
                  <a:close/>
                  <a:moveTo>
                    <a:pt x="445" y="1"/>
                  </a:moveTo>
                  <a:cubicBezTo>
                    <a:pt x="197" y="1"/>
                    <a:pt x="1" y="202"/>
                    <a:pt x="1" y="445"/>
                  </a:cubicBezTo>
                  <a:lnTo>
                    <a:pt x="1" y="9569"/>
                  </a:lnTo>
                  <a:lnTo>
                    <a:pt x="13705" y="9569"/>
                  </a:lnTo>
                  <a:lnTo>
                    <a:pt x="13705" y="445"/>
                  </a:lnTo>
                  <a:cubicBezTo>
                    <a:pt x="13705" y="202"/>
                    <a:pt x="13509" y="1"/>
                    <a:pt x="13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97" name="Google Shape;597;p48"/>
            <p:cNvSpPr/>
            <p:nvPr/>
          </p:nvSpPr>
          <p:spPr>
            <a:xfrm>
              <a:off x="4805686" y="2735261"/>
              <a:ext cx="352690" cy="62684"/>
            </a:xfrm>
            <a:custGeom>
              <a:avLst/>
              <a:gdLst/>
              <a:ahLst/>
              <a:cxnLst/>
              <a:rect l="l" t="t" r="r" b="b"/>
              <a:pathLst>
                <a:path w="13706" h="2436" extrusionOk="0">
                  <a:moveTo>
                    <a:pt x="1" y="0"/>
                  </a:moveTo>
                  <a:lnTo>
                    <a:pt x="1" y="1608"/>
                  </a:lnTo>
                  <a:cubicBezTo>
                    <a:pt x="1" y="2061"/>
                    <a:pt x="370" y="2435"/>
                    <a:pt x="828" y="2435"/>
                  </a:cubicBezTo>
                  <a:lnTo>
                    <a:pt x="12878" y="2435"/>
                  </a:lnTo>
                  <a:cubicBezTo>
                    <a:pt x="13336" y="2435"/>
                    <a:pt x="13705" y="2061"/>
                    <a:pt x="13705" y="1608"/>
                  </a:cubicBezTo>
                  <a:lnTo>
                    <a:pt x="13705" y="0"/>
                  </a:lnTo>
                  <a:lnTo>
                    <a:pt x="9396" y="0"/>
                  </a:lnTo>
                  <a:lnTo>
                    <a:pt x="9396" y="580"/>
                  </a:lnTo>
                  <a:cubicBezTo>
                    <a:pt x="9396" y="1164"/>
                    <a:pt x="8924" y="1641"/>
                    <a:pt x="8339" y="1641"/>
                  </a:cubicBezTo>
                  <a:lnTo>
                    <a:pt x="5367" y="1641"/>
                  </a:lnTo>
                  <a:cubicBezTo>
                    <a:pt x="4782" y="1641"/>
                    <a:pt x="4310" y="1164"/>
                    <a:pt x="4310" y="580"/>
                  </a:cubicBezTo>
                  <a:lnTo>
                    <a:pt x="43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cxnSp>
        <p:nvCxnSpPr>
          <p:cNvPr id="598" name="Google Shape;598;p48"/>
          <p:cNvCxnSpPr>
            <a:stCxn id="532" idx="3"/>
            <a:endCxn id="529" idx="1"/>
          </p:cNvCxnSpPr>
          <p:nvPr/>
        </p:nvCxnSpPr>
        <p:spPr>
          <a:xfrm>
            <a:off x="4184787" y="1794043"/>
            <a:ext cx="775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9" name="Google Shape;599;p48"/>
          <p:cNvCxnSpPr>
            <a:stCxn id="533" idx="3"/>
            <a:endCxn id="530" idx="1"/>
          </p:cNvCxnSpPr>
          <p:nvPr/>
        </p:nvCxnSpPr>
        <p:spPr>
          <a:xfrm>
            <a:off x="4184787" y="2936741"/>
            <a:ext cx="775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0" name="Google Shape;600;p48"/>
          <p:cNvCxnSpPr>
            <a:stCxn id="534" idx="3"/>
            <a:endCxn id="531" idx="1"/>
          </p:cNvCxnSpPr>
          <p:nvPr/>
        </p:nvCxnSpPr>
        <p:spPr>
          <a:xfrm>
            <a:off x="4184787" y="4072195"/>
            <a:ext cx="775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2">
          <a:extLst>
            <a:ext uri="{FF2B5EF4-FFF2-40B4-BE49-F238E27FC236}">
              <a16:creationId xmlns:a16="http://schemas.microsoft.com/office/drawing/2014/main" id="{40F3EA70-4722-610F-301B-77EE874C29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53" name="Google Shape;853;p63">
            <a:extLst>
              <a:ext uri="{FF2B5EF4-FFF2-40B4-BE49-F238E27FC236}">
                <a16:creationId xmlns:a16="http://schemas.microsoft.com/office/drawing/2014/main" id="{B1BDEDD5-B5F5-B78A-9AEF-53FFC5173674}"/>
              </a:ext>
            </a:extLst>
          </p:cNvPr>
          <p:cNvCxnSpPr>
            <a:stCxn id="854" idx="1"/>
            <a:endCxn id="855" idx="3"/>
          </p:cNvCxnSpPr>
          <p:nvPr/>
        </p:nvCxnSpPr>
        <p:spPr>
          <a:xfrm>
            <a:off x="3422475" y="2065635"/>
            <a:ext cx="229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56" name="Google Shape;856;p63">
            <a:extLst>
              <a:ext uri="{FF2B5EF4-FFF2-40B4-BE49-F238E27FC236}">
                <a16:creationId xmlns:a16="http://schemas.microsoft.com/office/drawing/2014/main" id="{84CEB9AB-3871-D739-8DCF-D5C51E0B2C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System Architecture</a:t>
            </a:r>
            <a:endParaRPr lang="en-US"/>
          </a:p>
        </p:txBody>
      </p:sp>
      <p:sp>
        <p:nvSpPr>
          <p:cNvPr id="857" name="Google Shape;857;p63">
            <a:extLst>
              <a:ext uri="{FF2B5EF4-FFF2-40B4-BE49-F238E27FC236}">
                <a16:creationId xmlns:a16="http://schemas.microsoft.com/office/drawing/2014/main" id="{63FB7C41-1ED3-F6D0-500B-FA769E925FAC}"/>
              </a:ext>
            </a:extLst>
          </p:cNvPr>
          <p:cNvSpPr txBox="1"/>
          <p:nvPr/>
        </p:nvSpPr>
        <p:spPr>
          <a:xfrm flipH="1">
            <a:off x="6011278" y="3508950"/>
            <a:ext cx="2659044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dk1"/>
                </a:solidFill>
                <a:latin typeface="Ubuntu"/>
                <a:sym typeface="Ubuntu"/>
              </a:rPr>
              <a:t>VISUALIZATION</a:t>
            </a:r>
            <a:endParaRPr lang="en-US" sz="2500" b="1">
              <a:solidFill>
                <a:schemeClr val="dk1"/>
              </a:solidFill>
              <a:latin typeface="Ubuntu"/>
            </a:endParaRPr>
          </a:p>
        </p:txBody>
      </p:sp>
      <p:sp>
        <p:nvSpPr>
          <p:cNvPr id="858" name="Google Shape;858;p63">
            <a:extLst>
              <a:ext uri="{FF2B5EF4-FFF2-40B4-BE49-F238E27FC236}">
                <a16:creationId xmlns:a16="http://schemas.microsoft.com/office/drawing/2014/main" id="{F6BEFB45-8F43-19C1-A150-70DF1C47C63E}"/>
              </a:ext>
            </a:extLst>
          </p:cNvPr>
          <p:cNvSpPr txBox="1"/>
          <p:nvPr/>
        </p:nvSpPr>
        <p:spPr>
          <a:xfrm flipH="1">
            <a:off x="6053300" y="3889145"/>
            <a:ext cx="23817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>
                <a:solidFill>
                  <a:schemeClr val="dk1"/>
                </a:solidFill>
                <a:latin typeface="Exo"/>
                <a:ea typeface="Exo"/>
                <a:cs typeface="Exo"/>
              </a:rPr>
              <a:t>Layer 4 </a:t>
            </a:r>
          </a:p>
          <a:p>
            <a:pPr algn="ctr"/>
            <a:r>
              <a:rPr lang="en">
                <a:solidFill>
                  <a:schemeClr val="dk1"/>
                </a:solidFill>
                <a:latin typeface="Exo"/>
                <a:ea typeface="Exo"/>
                <a:cs typeface="Exo"/>
              </a:rPr>
              <a:t>HoloLens 2</a:t>
            </a:r>
          </a:p>
        </p:txBody>
      </p:sp>
      <p:sp>
        <p:nvSpPr>
          <p:cNvPr id="855" name="Google Shape;855;p63">
            <a:extLst>
              <a:ext uri="{FF2B5EF4-FFF2-40B4-BE49-F238E27FC236}">
                <a16:creationId xmlns:a16="http://schemas.microsoft.com/office/drawing/2014/main" id="{98504284-C386-A553-C462-F820943193E1}"/>
              </a:ext>
            </a:extLst>
          </p:cNvPr>
          <p:cNvSpPr txBox="1"/>
          <p:nvPr/>
        </p:nvSpPr>
        <p:spPr>
          <a:xfrm flipH="1">
            <a:off x="5721525" y="1873185"/>
            <a:ext cx="23817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dk1"/>
                </a:solidFill>
                <a:latin typeface="Ubuntu"/>
              </a:rPr>
              <a:t>MIDDLEWARE</a:t>
            </a:r>
            <a:endParaRPr lang="en-US" sz="2500" b="1">
              <a:solidFill>
                <a:schemeClr val="dk1"/>
              </a:solidFill>
              <a:latin typeface="Ubuntu"/>
            </a:endParaRPr>
          </a:p>
        </p:txBody>
      </p:sp>
      <p:sp>
        <p:nvSpPr>
          <p:cNvPr id="859" name="Google Shape;859;p63">
            <a:extLst>
              <a:ext uri="{FF2B5EF4-FFF2-40B4-BE49-F238E27FC236}">
                <a16:creationId xmlns:a16="http://schemas.microsoft.com/office/drawing/2014/main" id="{B2CABC10-25B0-D37D-54EE-4CE2B0EACA93}"/>
              </a:ext>
            </a:extLst>
          </p:cNvPr>
          <p:cNvSpPr txBox="1"/>
          <p:nvPr/>
        </p:nvSpPr>
        <p:spPr>
          <a:xfrm flipH="1">
            <a:off x="5721525" y="1296663"/>
            <a:ext cx="23817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>
                <a:solidFill>
                  <a:schemeClr val="dk1"/>
                </a:solidFill>
                <a:latin typeface="Exo"/>
              </a:rPr>
              <a:t>Layer 2: Node-RED</a:t>
            </a:r>
          </a:p>
          <a:p>
            <a:pPr algn="ctr"/>
            <a:r>
              <a:rPr lang="en">
                <a:solidFill>
                  <a:schemeClr val="dk1"/>
                </a:solidFill>
                <a:latin typeface="Exo"/>
              </a:rPr>
              <a:t>(Running on a Server)</a:t>
            </a:r>
          </a:p>
        </p:txBody>
      </p:sp>
      <p:sp>
        <p:nvSpPr>
          <p:cNvPr id="860" name="Google Shape;860;p63">
            <a:extLst>
              <a:ext uri="{FF2B5EF4-FFF2-40B4-BE49-F238E27FC236}">
                <a16:creationId xmlns:a16="http://schemas.microsoft.com/office/drawing/2014/main" id="{CFFADED9-F064-8A46-829C-25D064CAD888}"/>
              </a:ext>
            </a:extLst>
          </p:cNvPr>
          <p:cNvSpPr txBox="1"/>
          <p:nvPr/>
        </p:nvSpPr>
        <p:spPr>
          <a:xfrm flipH="1">
            <a:off x="3286650" y="4273751"/>
            <a:ext cx="25707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500" b="1">
                <a:solidFill>
                  <a:schemeClr val="dk1"/>
                </a:solidFill>
                <a:latin typeface="Ubuntu"/>
              </a:rPr>
              <a:t>AI Vision </a:t>
            </a:r>
            <a:endParaRPr lang="en-US" sz="2500" b="1">
              <a:solidFill>
                <a:schemeClr val="dk1"/>
              </a:solidFill>
              <a:latin typeface="Ubuntu"/>
            </a:endParaRPr>
          </a:p>
        </p:txBody>
      </p:sp>
      <p:sp>
        <p:nvSpPr>
          <p:cNvPr id="861" name="Google Shape;861;p63">
            <a:extLst>
              <a:ext uri="{FF2B5EF4-FFF2-40B4-BE49-F238E27FC236}">
                <a16:creationId xmlns:a16="http://schemas.microsoft.com/office/drawing/2014/main" id="{8B4F16AA-81EE-56BA-6F73-EB5CE3B1D0B0}"/>
              </a:ext>
            </a:extLst>
          </p:cNvPr>
          <p:cNvSpPr txBox="1"/>
          <p:nvPr/>
        </p:nvSpPr>
        <p:spPr>
          <a:xfrm flipH="1">
            <a:off x="614047" y="3889147"/>
            <a:ext cx="25707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>
                <a:solidFill>
                  <a:schemeClr val="dk1"/>
                </a:solidFill>
                <a:latin typeface="Exo"/>
                <a:ea typeface="Exo"/>
                <a:cs typeface="Exo"/>
              </a:rPr>
              <a:t>Layer 3</a:t>
            </a:r>
          </a:p>
          <a:p>
            <a:pPr algn="ctr"/>
            <a:r>
              <a:rPr lang="en">
                <a:solidFill>
                  <a:schemeClr val="dk1"/>
                </a:solidFill>
                <a:latin typeface="Exo"/>
                <a:ea typeface="Exo"/>
                <a:cs typeface="Exo"/>
              </a:rPr>
              <a:t>Unity + MRTK + C#</a:t>
            </a:r>
          </a:p>
        </p:txBody>
      </p:sp>
      <p:sp>
        <p:nvSpPr>
          <p:cNvPr id="854" name="Google Shape;854;p63">
            <a:extLst>
              <a:ext uri="{FF2B5EF4-FFF2-40B4-BE49-F238E27FC236}">
                <a16:creationId xmlns:a16="http://schemas.microsoft.com/office/drawing/2014/main" id="{1057A157-9FF3-7553-367E-25686DB21036}"/>
              </a:ext>
            </a:extLst>
          </p:cNvPr>
          <p:cNvSpPr txBox="1"/>
          <p:nvPr/>
        </p:nvSpPr>
        <p:spPr>
          <a:xfrm flipH="1">
            <a:off x="1040775" y="1873185"/>
            <a:ext cx="23817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500" b="1">
                <a:solidFill>
                  <a:schemeClr val="dk1"/>
                </a:solidFill>
                <a:latin typeface="Ubuntu"/>
                <a:ea typeface="Ubuntu"/>
                <a:cs typeface="Ubuntu"/>
              </a:rPr>
              <a:t>Industrial </a:t>
            </a:r>
          </a:p>
        </p:txBody>
      </p:sp>
      <p:sp>
        <p:nvSpPr>
          <p:cNvPr id="862" name="Google Shape;862;p63">
            <a:extLst>
              <a:ext uri="{FF2B5EF4-FFF2-40B4-BE49-F238E27FC236}">
                <a16:creationId xmlns:a16="http://schemas.microsoft.com/office/drawing/2014/main" id="{459C2DF8-E2A1-E31B-2D8B-611FA39C5220}"/>
              </a:ext>
            </a:extLst>
          </p:cNvPr>
          <p:cNvSpPr txBox="1"/>
          <p:nvPr/>
        </p:nvSpPr>
        <p:spPr>
          <a:xfrm flipH="1">
            <a:off x="1040775" y="1153788"/>
            <a:ext cx="2759898" cy="723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>
                <a:solidFill>
                  <a:schemeClr val="dk1"/>
                </a:solidFill>
                <a:latin typeface="Exo"/>
                <a:ea typeface="Exo"/>
                <a:cs typeface="Exo"/>
              </a:rPr>
              <a:t>Layer 1</a:t>
            </a:r>
          </a:p>
          <a:p>
            <a:pPr algn="ctr"/>
            <a:r>
              <a:rPr lang="en">
                <a:solidFill>
                  <a:schemeClr val="dk1"/>
                </a:solidFill>
                <a:latin typeface="Exo"/>
              </a:rPr>
              <a:t>SMC Machines  SIF-402 and SIF-405 </a:t>
            </a:r>
          </a:p>
          <a:p>
            <a:pPr algn="ctr"/>
            <a:endParaRPr lang="en">
              <a:solidFill>
                <a:schemeClr val="dk1"/>
              </a:solidFill>
              <a:latin typeface="Exo"/>
              <a:ea typeface="Exo"/>
              <a:cs typeface="Exo"/>
            </a:endParaRPr>
          </a:p>
        </p:txBody>
      </p:sp>
      <p:sp>
        <p:nvSpPr>
          <p:cNvPr id="863" name="Google Shape;863;p63">
            <a:extLst>
              <a:ext uri="{FF2B5EF4-FFF2-40B4-BE49-F238E27FC236}">
                <a16:creationId xmlns:a16="http://schemas.microsoft.com/office/drawing/2014/main" id="{228010A0-9FFD-B9BE-372C-586FD59F59D3}"/>
              </a:ext>
            </a:extLst>
          </p:cNvPr>
          <p:cNvSpPr txBox="1"/>
          <p:nvPr/>
        </p:nvSpPr>
        <p:spPr>
          <a:xfrm flipH="1">
            <a:off x="709000" y="3508950"/>
            <a:ext cx="23817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500" b="1">
                <a:solidFill>
                  <a:schemeClr val="dk1"/>
                </a:solidFill>
                <a:latin typeface="Ubuntu"/>
              </a:rPr>
              <a:t>APPLICATION</a:t>
            </a:r>
            <a:endParaRPr lang="en-US"/>
          </a:p>
        </p:txBody>
      </p:sp>
      <p:sp>
        <p:nvSpPr>
          <p:cNvPr id="865" name="Google Shape;865;p63">
            <a:extLst>
              <a:ext uri="{FF2B5EF4-FFF2-40B4-BE49-F238E27FC236}">
                <a16:creationId xmlns:a16="http://schemas.microsoft.com/office/drawing/2014/main" id="{E8B31B42-758C-AC0A-41BF-09970FF2AFF3}"/>
              </a:ext>
            </a:extLst>
          </p:cNvPr>
          <p:cNvSpPr/>
          <p:nvPr/>
        </p:nvSpPr>
        <p:spPr>
          <a:xfrm>
            <a:off x="4470600" y="1970475"/>
            <a:ext cx="202800" cy="202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63">
            <a:extLst>
              <a:ext uri="{FF2B5EF4-FFF2-40B4-BE49-F238E27FC236}">
                <a16:creationId xmlns:a16="http://schemas.microsoft.com/office/drawing/2014/main" id="{91B9AEDE-F64B-5BD8-ECF4-7D074F7613D5}"/>
              </a:ext>
            </a:extLst>
          </p:cNvPr>
          <p:cNvSpPr/>
          <p:nvPr/>
        </p:nvSpPr>
        <p:spPr>
          <a:xfrm>
            <a:off x="4470550" y="2992175"/>
            <a:ext cx="202800" cy="202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67" name="Google Shape;867;p63">
            <a:extLst>
              <a:ext uri="{FF2B5EF4-FFF2-40B4-BE49-F238E27FC236}">
                <a16:creationId xmlns:a16="http://schemas.microsoft.com/office/drawing/2014/main" id="{22696E6B-0317-4538-E869-0609B0DD2204}"/>
              </a:ext>
            </a:extLst>
          </p:cNvPr>
          <p:cNvCxnSpPr>
            <a:cxnSpLocks/>
            <a:stCxn id="866" idx="2"/>
            <a:endCxn id="863" idx="0"/>
          </p:cNvCxnSpPr>
          <p:nvPr/>
        </p:nvCxnSpPr>
        <p:spPr>
          <a:xfrm flipH="1">
            <a:off x="1899850" y="3093575"/>
            <a:ext cx="2570700" cy="4155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9" name="Google Shape;869;p63">
            <a:extLst>
              <a:ext uri="{FF2B5EF4-FFF2-40B4-BE49-F238E27FC236}">
                <a16:creationId xmlns:a16="http://schemas.microsoft.com/office/drawing/2014/main" id="{70701CC6-0EC7-CBF2-CE5F-03DA59FA9E04}"/>
              </a:ext>
            </a:extLst>
          </p:cNvPr>
          <p:cNvCxnSpPr>
            <a:stCxn id="866" idx="6"/>
            <a:endCxn id="857" idx="0"/>
          </p:cNvCxnSpPr>
          <p:nvPr/>
        </p:nvCxnSpPr>
        <p:spPr>
          <a:xfrm>
            <a:off x="4673350" y="3093575"/>
            <a:ext cx="2667450" cy="415375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0" name="Google Shape;870;p63">
            <a:extLst>
              <a:ext uri="{FF2B5EF4-FFF2-40B4-BE49-F238E27FC236}">
                <a16:creationId xmlns:a16="http://schemas.microsoft.com/office/drawing/2014/main" id="{B25C2A7E-2F7C-2DAA-352B-56C211448FD5}"/>
              </a:ext>
            </a:extLst>
          </p:cNvPr>
          <p:cNvSpPr/>
          <p:nvPr/>
        </p:nvSpPr>
        <p:spPr>
          <a:xfrm>
            <a:off x="3804300" y="1832791"/>
            <a:ext cx="1535400" cy="1531500"/>
          </a:xfrm>
          <a:prstGeom prst="diamond">
            <a:avLst/>
          </a:prstGeom>
          <a:solidFill>
            <a:schemeClr val="accent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1" name="Google Shape;871;p63">
            <a:extLst>
              <a:ext uri="{FF2B5EF4-FFF2-40B4-BE49-F238E27FC236}">
                <a16:creationId xmlns:a16="http://schemas.microsoft.com/office/drawing/2014/main" id="{F74D5C8C-9082-ED79-34AF-E4E6C43DC340}"/>
              </a:ext>
            </a:extLst>
          </p:cNvPr>
          <p:cNvGrpSpPr/>
          <p:nvPr/>
        </p:nvGrpSpPr>
        <p:grpSpPr>
          <a:xfrm>
            <a:off x="4310898" y="2299800"/>
            <a:ext cx="522204" cy="650655"/>
            <a:chOff x="6389598" y="4261172"/>
            <a:chExt cx="283160" cy="352793"/>
          </a:xfrm>
        </p:grpSpPr>
        <p:grpSp>
          <p:nvGrpSpPr>
            <p:cNvPr id="872" name="Google Shape;872;p63">
              <a:extLst>
                <a:ext uri="{FF2B5EF4-FFF2-40B4-BE49-F238E27FC236}">
                  <a16:creationId xmlns:a16="http://schemas.microsoft.com/office/drawing/2014/main" id="{9841B2E8-DBDA-90F5-5E2B-A353B4F650B2}"/>
                </a:ext>
              </a:extLst>
            </p:cNvPr>
            <p:cNvGrpSpPr/>
            <p:nvPr/>
          </p:nvGrpSpPr>
          <p:grpSpPr>
            <a:xfrm>
              <a:off x="6389598" y="4329878"/>
              <a:ext cx="283160" cy="284087"/>
              <a:chOff x="6389598" y="4329878"/>
              <a:chExt cx="283160" cy="284087"/>
            </a:xfrm>
          </p:grpSpPr>
          <p:sp>
            <p:nvSpPr>
              <p:cNvPr id="873" name="Google Shape;873;p63">
                <a:extLst>
                  <a:ext uri="{FF2B5EF4-FFF2-40B4-BE49-F238E27FC236}">
                    <a16:creationId xmlns:a16="http://schemas.microsoft.com/office/drawing/2014/main" id="{10BF318A-A6EB-35A2-67AE-DF8FF1EA8724}"/>
                  </a:ext>
                </a:extLst>
              </p:cNvPr>
              <p:cNvSpPr/>
              <p:nvPr/>
            </p:nvSpPr>
            <p:spPr>
              <a:xfrm>
                <a:off x="6468623" y="4360757"/>
                <a:ext cx="123439" cy="60523"/>
              </a:xfrm>
              <a:custGeom>
                <a:avLst/>
                <a:gdLst/>
                <a:ahLst/>
                <a:cxnLst/>
                <a:rect l="l" t="t" r="r" b="b"/>
                <a:pathLst>
                  <a:path w="4797" h="2352" extrusionOk="0">
                    <a:moveTo>
                      <a:pt x="211" y="1"/>
                    </a:moveTo>
                    <a:cubicBezTo>
                      <a:pt x="94" y="1"/>
                      <a:pt x="1" y="94"/>
                      <a:pt x="1" y="211"/>
                    </a:cubicBezTo>
                    <a:lnTo>
                      <a:pt x="1" y="2109"/>
                    </a:lnTo>
                    <a:cubicBezTo>
                      <a:pt x="1" y="2226"/>
                      <a:pt x="99" y="2319"/>
                      <a:pt x="216" y="2324"/>
                    </a:cubicBezTo>
                    <a:lnTo>
                      <a:pt x="1258" y="2333"/>
                    </a:lnTo>
                    <a:lnTo>
                      <a:pt x="1263" y="2333"/>
                    </a:lnTo>
                    <a:cubicBezTo>
                      <a:pt x="1370" y="2333"/>
                      <a:pt x="1459" y="2254"/>
                      <a:pt x="1473" y="2146"/>
                    </a:cubicBezTo>
                    <a:cubicBezTo>
                      <a:pt x="1529" y="1693"/>
                      <a:pt x="1922" y="1347"/>
                      <a:pt x="2380" y="1347"/>
                    </a:cubicBezTo>
                    <a:cubicBezTo>
                      <a:pt x="2838" y="1347"/>
                      <a:pt x="3226" y="1693"/>
                      <a:pt x="3282" y="2146"/>
                    </a:cubicBezTo>
                    <a:lnTo>
                      <a:pt x="3291" y="2202"/>
                    </a:lnTo>
                    <a:cubicBezTo>
                      <a:pt x="3301" y="2282"/>
                      <a:pt x="3366" y="2338"/>
                      <a:pt x="3446" y="2343"/>
                    </a:cubicBezTo>
                    <a:lnTo>
                      <a:pt x="4642" y="2352"/>
                    </a:lnTo>
                    <a:cubicBezTo>
                      <a:pt x="4698" y="2352"/>
                      <a:pt x="4736" y="2324"/>
                      <a:pt x="4754" y="2305"/>
                    </a:cubicBezTo>
                    <a:cubicBezTo>
                      <a:pt x="4768" y="2291"/>
                      <a:pt x="4792" y="2259"/>
                      <a:pt x="4796" y="2207"/>
                    </a:cubicBezTo>
                    <a:lnTo>
                      <a:pt x="4796" y="1146"/>
                    </a:lnTo>
                    <a:cubicBezTo>
                      <a:pt x="4796" y="1141"/>
                      <a:pt x="4796" y="1137"/>
                      <a:pt x="4796" y="1132"/>
                    </a:cubicBezTo>
                    <a:lnTo>
                      <a:pt x="4796" y="207"/>
                    </a:lnTo>
                    <a:cubicBezTo>
                      <a:pt x="4796" y="155"/>
                      <a:pt x="4778" y="99"/>
                      <a:pt x="4736" y="62"/>
                    </a:cubicBezTo>
                    <a:cubicBezTo>
                      <a:pt x="4698" y="24"/>
                      <a:pt x="4647" y="1"/>
                      <a:pt x="45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874" name="Google Shape;874;p63">
                <a:extLst>
                  <a:ext uri="{FF2B5EF4-FFF2-40B4-BE49-F238E27FC236}">
                    <a16:creationId xmlns:a16="http://schemas.microsoft.com/office/drawing/2014/main" id="{F47C5DF9-E16E-1093-9A97-DDC6B5E68784}"/>
                  </a:ext>
                </a:extLst>
              </p:cNvPr>
              <p:cNvSpPr/>
              <p:nvPr/>
            </p:nvSpPr>
            <p:spPr>
              <a:xfrm>
                <a:off x="6490650" y="4498246"/>
                <a:ext cx="76503" cy="34790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1352" extrusionOk="0">
                    <a:moveTo>
                      <a:pt x="313" y="0"/>
                    </a:moveTo>
                    <a:lnTo>
                      <a:pt x="210" y="328"/>
                    </a:lnTo>
                    <a:cubicBezTo>
                      <a:pt x="164" y="487"/>
                      <a:pt x="94" y="631"/>
                      <a:pt x="0" y="762"/>
                    </a:cubicBezTo>
                    <a:cubicBezTo>
                      <a:pt x="393" y="1141"/>
                      <a:pt x="907" y="1351"/>
                      <a:pt x="1454" y="1351"/>
                    </a:cubicBezTo>
                    <a:cubicBezTo>
                      <a:pt x="2005" y="1351"/>
                      <a:pt x="2538" y="1136"/>
                      <a:pt x="2935" y="739"/>
                    </a:cubicBezTo>
                    <a:lnTo>
                      <a:pt x="2973" y="706"/>
                    </a:lnTo>
                    <a:cubicBezTo>
                      <a:pt x="2889" y="589"/>
                      <a:pt x="2828" y="463"/>
                      <a:pt x="2781" y="323"/>
                    </a:cubicBezTo>
                    <a:lnTo>
                      <a:pt x="2688" y="38"/>
                    </a:lnTo>
                    <a:cubicBezTo>
                      <a:pt x="2332" y="183"/>
                      <a:pt x="1945" y="262"/>
                      <a:pt x="1543" y="262"/>
                    </a:cubicBezTo>
                    <a:cubicBezTo>
                      <a:pt x="1108" y="262"/>
                      <a:pt x="692" y="169"/>
                      <a:pt x="3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875" name="Google Shape;875;p63">
                <a:extLst>
                  <a:ext uri="{FF2B5EF4-FFF2-40B4-BE49-F238E27FC236}">
                    <a16:creationId xmlns:a16="http://schemas.microsoft.com/office/drawing/2014/main" id="{0149D0E9-C87C-C99B-CE95-6BD34A79C309}"/>
                  </a:ext>
                </a:extLst>
              </p:cNvPr>
              <p:cNvSpPr/>
              <p:nvPr/>
            </p:nvSpPr>
            <p:spPr>
              <a:xfrm>
                <a:off x="6507350" y="4329878"/>
                <a:ext cx="46087" cy="10242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398" extrusionOk="0">
                    <a:moveTo>
                      <a:pt x="894" y="1"/>
                    </a:moveTo>
                    <a:cubicBezTo>
                      <a:pt x="645" y="1"/>
                      <a:pt x="396" y="86"/>
                      <a:pt x="178" y="257"/>
                    </a:cubicBezTo>
                    <a:lnTo>
                      <a:pt x="183" y="257"/>
                    </a:lnTo>
                    <a:lnTo>
                      <a:pt x="1" y="397"/>
                    </a:lnTo>
                    <a:lnTo>
                      <a:pt x="1791" y="397"/>
                    </a:lnTo>
                    <a:lnTo>
                      <a:pt x="1609" y="257"/>
                    </a:lnTo>
                    <a:cubicBezTo>
                      <a:pt x="1391" y="86"/>
                      <a:pt x="1142" y="1"/>
                      <a:pt x="8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876" name="Google Shape;876;p63">
                <a:extLst>
                  <a:ext uri="{FF2B5EF4-FFF2-40B4-BE49-F238E27FC236}">
                    <a16:creationId xmlns:a16="http://schemas.microsoft.com/office/drawing/2014/main" id="{42CF35E7-2523-D211-1B60-F32A029565D4}"/>
                  </a:ext>
                </a:extLst>
              </p:cNvPr>
              <p:cNvSpPr/>
              <p:nvPr/>
            </p:nvSpPr>
            <p:spPr>
              <a:xfrm>
                <a:off x="6611876" y="4382063"/>
                <a:ext cx="27096" cy="48609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1889" extrusionOk="0">
                    <a:moveTo>
                      <a:pt x="33" y="0"/>
                    </a:moveTo>
                    <a:lnTo>
                      <a:pt x="33" y="1370"/>
                    </a:lnTo>
                    <a:cubicBezTo>
                      <a:pt x="33" y="1379"/>
                      <a:pt x="33" y="1393"/>
                      <a:pt x="33" y="1407"/>
                    </a:cubicBezTo>
                    <a:cubicBezTo>
                      <a:pt x="33" y="1571"/>
                      <a:pt x="24" y="1730"/>
                      <a:pt x="1" y="1889"/>
                    </a:cubicBezTo>
                    <a:lnTo>
                      <a:pt x="108" y="1889"/>
                    </a:lnTo>
                    <a:cubicBezTo>
                      <a:pt x="632" y="1889"/>
                      <a:pt x="1052" y="1468"/>
                      <a:pt x="1052" y="944"/>
                    </a:cubicBezTo>
                    <a:cubicBezTo>
                      <a:pt x="1052" y="426"/>
                      <a:pt x="632" y="0"/>
                      <a:pt x="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877" name="Google Shape;877;p63">
                <a:extLst>
                  <a:ext uri="{FF2B5EF4-FFF2-40B4-BE49-F238E27FC236}">
                    <a16:creationId xmlns:a16="http://schemas.microsoft.com/office/drawing/2014/main" id="{0FE49132-9696-B0BB-F835-F476EFC94DEA}"/>
                  </a:ext>
                </a:extLst>
              </p:cNvPr>
              <p:cNvSpPr/>
              <p:nvPr/>
            </p:nvSpPr>
            <p:spPr>
              <a:xfrm>
                <a:off x="6472483" y="4416107"/>
                <a:ext cx="115487" cy="68217"/>
              </a:xfrm>
              <a:custGeom>
                <a:avLst/>
                <a:gdLst/>
                <a:ahLst/>
                <a:cxnLst/>
                <a:rect l="l" t="t" r="r" b="b"/>
                <a:pathLst>
                  <a:path w="4488" h="2651" extrusionOk="0">
                    <a:moveTo>
                      <a:pt x="2230" y="0"/>
                    </a:moveTo>
                    <a:cubicBezTo>
                      <a:pt x="2174" y="0"/>
                      <a:pt x="2127" y="42"/>
                      <a:pt x="2122" y="94"/>
                    </a:cubicBezTo>
                    <a:cubicBezTo>
                      <a:pt x="2058" y="606"/>
                      <a:pt x="1628" y="986"/>
                      <a:pt x="1117" y="986"/>
                    </a:cubicBezTo>
                    <a:cubicBezTo>
                      <a:pt x="1111" y="986"/>
                      <a:pt x="1105" y="986"/>
                      <a:pt x="1099" y="986"/>
                    </a:cubicBezTo>
                    <a:lnTo>
                      <a:pt x="56" y="977"/>
                    </a:lnTo>
                    <a:cubicBezTo>
                      <a:pt x="38" y="977"/>
                      <a:pt x="19" y="972"/>
                      <a:pt x="0" y="972"/>
                    </a:cubicBezTo>
                    <a:cubicBezTo>
                      <a:pt x="342" y="1954"/>
                      <a:pt x="1220" y="2650"/>
                      <a:pt x="2249" y="2650"/>
                    </a:cubicBezTo>
                    <a:cubicBezTo>
                      <a:pt x="3277" y="2650"/>
                      <a:pt x="4137" y="1968"/>
                      <a:pt x="4487" y="1005"/>
                    </a:cubicBezTo>
                    <a:lnTo>
                      <a:pt x="4483" y="1005"/>
                    </a:lnTo>
                    <a:lnTo>
                      <a:pt x="3286" y="996"/>
                    </a:lnTo>
                    <a:cubicBezTo>
                      <a:pt x="2809" y="991"/>
                      <a:pt x="2403" y="626"/>
                      <a:pt x="2342" y="154"/>
                    </a:cubicBezTo>
                    <a:lnTo>
                      <a:pt x="2337" y="94"/>
                    </a:lnTo>
                    <a:cubicBezTo>
                      <a:pt x="2328" y="42"/>
                      <a:pt x="2286" y="0"/>
                      <a:pt x="2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878" name="Google Shape;878;p63">
                <a:extLst>
                  <a:ext uri="{FF2B5EF4-FFF2-40B4-BE49-F238E27FC236}">
                    <a16:creationId xmlns:a16="http://schemas.microsoft.com/office/drawing/2014/main" id="{E25C9BFD-C356-F747-F2AA-4E64542F79A1}"/>
                  </a:ext>
                </a:extLst>
              </p:cNvPr>
              <p:cNvSpPr/>
              <p:nvPr/>
            </p:nvSpPr>
            <p:spPr>
              <a:xfrm>
                <a:off x="6422562" y="4382166"/>
                <a:ext cx="26376" cy="4850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885" extrusionOk="0">
                    <a:moveTo>
                      <a:pt x="940" y="1"/>
                    </a:moveTo>
                    <a:cubicBezTo>
                      <a:pt x="421" y="1"/>
                      <a:pt x="1" y="422"/>
                      <a:pt x="1" y="940"/>
                    </a:cubicBezTo>
                    <a:cubicBezTo>
                      <a:pt x="1" y="1464"/>
                      <a:pt x="421" y="1885"/>
                      <a:pt x="940" y="1885"/>
                    </a:cubicBezTo>
                    <a:lnTo>
                      <a:pt x="1024" y="1885"/>
                    </a:lnTo>
                    <a:cubicBezTo>
                      <a:pt x="1001" y="1721"/>
                      <a:pt x="987" y="1557"/>
                      <a:pt x="987" y="1389"/>
                    </a:cubicBezTo>
                    <a:lnTo>
                      <a:pt x="987" y="791"/>
                    </a:lnTo>
                    <a:cubicBezTo>
                      <a:pt x="987" y="782"/>
                      <a:pt x="987" y="767"/>
                      <a:pt x="991" y="758"/>
                    </a:cubicBezTo>
                    <a:lnTo>
                      <a:pt x="99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879" name="Google Shape;879;p63">
                <a:extLst>
                  <a:ext uri="{FF2B5EF4-FFF2-40B4-BE49-F238E27FC236}">
                    <a16:creationId xmlns:a16="http://schemas.microsoft.com/office/drawing/2014/main" id="{245DF238-C2F3-6FBB-A4FE-1B68E428A8C7}"/>
                  </a:ext>
                </a:extLst>
              </p:cNvPr>
              <p:cNvSpPr/>
              <p:nvPr/>
            </p:nvSpPr>
            <p:spPr>
              <a:xfrm>
                <a:off x="6389598" y="4528919"/>
                <a:ext cx="283160" cy="85046"/>
              </a:xfrm>
              <a:custGeom>
                <a:avLst/>
                <a:gdLst/>
                <a:ahLst/>
                <a:cxnLst/>
                <a:rect l="l" t="t" r="r" b="b"/>
                <a:pathLst>
                  <a:path w="11004" h="3305" extrusionOk="0">
                    <a:moveTo>
                      <a:pt x="7536" y="0"/>
                    </a:moveTo>
                    <a:cubicBezTo>
                      <a:pt x="7521" y="19"/>
                      <a:pt x="7507" y="38"/>
                      <a:pt x="7489" y="56"/>
                    </a:cubicBezTo>
                    <a:lnTo>
                      <a:pt x="7428" y="117"/>
                    </a:lnTo>
                    <a:cubicBezTo>
                      <a:pt x="6881" y="664"/>
                      <a:pt x="6157" y="963"/>
                      <a:pt x="5385" y="963"/>
                    </a:cubicBezTo>
                    <a:cubicBezTo>
                      <a:pt x="4610" y="963"/>
                      <a:pt x="3885" y="664"/>
                      <a:pt x="3338" y="117"/>
                    </a:cubicBezTo>
                    <a:cubicBezTo>
                      <a:pt x="3315" y="94"/>
                      <a:pt x="3296" y="70"/>
                      <a:pt x="3282" y="47"/>
                    </a:cubicBezTo>
                    <a:lnTo>
                      <a:pt x="1211" y="538"/>
                    </a:lnTo>
                    <a:cubicBezTo>
                      <a:pt x="763" y="687"/>
                      <a:pt x="426" y="1089"/>
                      <a:pt x="323" y="1585"/>
                    </a:cubicBezTo>
                    <a:lnTo>
                      <a:pt x="29" y="3029"/>
                    </a:lnTo>
                    <a:cubicBezTo>
                      <a:pt x="1" y="3169"/>
                      <a:pt x="99" y="3305"/>
                      <a:pt x="235" y="3305"/>
                    </a:cubicBezTo>
                    <a:lnTo>
                      <a:pt x="10765" y="3305"/>
                    </a:lnTo>
                    <a:cubicBezTo>
                      <a:pt x="10901" y="3305"/>
                      <a:pt x="11004" y="3165"/>
                      <a:pt x="10971" y="3024"/>
                    </a:cubicBezTo>
                    <a:lnTo>
                      <a:pt x="10620" y="1468"/>
                    </a:lnTo>
                    <a:cubicBezTo>
                      <a:pt x="10508" y="968"/>
                      <a:pt x="10153" y="571"/>
                      <a:pt x="9690" y="435"/>
                    </a:cubicBezTo>
                    <a:lnTo>
                      <a:pt x="7601" y="24"/>
                    </a:lnTo>
                    <a:cubicBezTo>
                      <a:pt x="7578" y="19"/>
                      <a:pt x="7554" y="10"/>
                      <a:pt x="75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</p:grpSp>
        <p:sp>
          <p:nvSpPr>
            <p:cNvPr id="880" name="Google Shape;880;p63">
              <a:extLst>
                <a:ext uri="{FF2B5EF4-FFF2-40B4-BE49-F238E27FC236}">
                  <a16:creationId xmlns:a16="http://schemas.microsoft.com/office/drawing/2014/main" id="{19E62E1E-DE04-4E14-CE4E-305DD45ECB99}"/>
                </a:ext>
              </a:extLst>
            </p:cNvPr>
            <p:cNvSpPr/>
            <p:nvPr/>
          </p:nvSpPr>
          <p:spPr>
            <a:xfrm>
              <a:off x="6452643" y="4261172"/>
              <a:ext cx="153958" cy="88443"/>
            </a:xfrm>
            <a:custGeom>
              <a:avLst/>
              <a:gdLst/>
              <a:ahLst/>
              <a:cxnLst/>
              <a:rect l="l" t="t" r="r" b="b"/>
              <a:pathLst>
                <a:path w="5983" h="3437" extrusionOk="0">
                  <a:moveTo>
                    <a:pt x="4660" y="1"/>
                  </a:moveTo>
                  <a:lnTo>
                    <a:pt x="3048" y="38"/>
                  </a:lnTo>
                  <a:cubicBezTo>
                    <a:pt x="1884" y="62"/>
                    <a:pt x="921" y="407"/>
                    <a:pt x="374" y="1436"/>
                  </a:cubicBezTo>
                  <a:cubicBezTo>
                    <a:pt x="360" y="1459"/>
                    <a:pt x="351" y="1483"/>
                    <a:pt x="341" y="1501"/>
                  </a:cubicBezTo>
                  <a:cubicBezTo>
                    <a:pt x="267" y="1646"/>
                    <a:pt x="75" y="1945"/>
                    <a:pt x="33" y="2450"/>
                  </a:cubicBezTo>
                  <a:cubicBezTo>
                    <a:pt x="0" y="2801"/>
                    <a:pt x="14" y="3137"/>
                    <a:pt x="52" y="3436"/>
                  </a:cubicBezTo>
                  <a:cubicBezTo>
                    <a:pt x="238" y="3212"/>
                    <a:pt x="519" y="3072"/>
                    <a:pt x="832" y="3067"/>
                  </a:cubicBezTo>
                  <a:lnTo>
                    <a:pt x="1809" y="2296"/>
                  </a:lnTo>
                  <a:cubicBezTo>
                    <a:pt x="2171" y="2011"/>
                    <a:pt x="2597" y="1868"/>
                    <a:pt x="3022" y="1868"/>
                  </a:cubicBezTo>
                  <a:cubicBezTo>
                    <a:pt x="3447" y="1868"/>
                    <a:pt x="3873" y="2011"/>
                    <a:pt x="4235" y="2296"/>
                  </a:cubicBezTo>
                  <a:lnTo>
                    <a:pt x="5212" y="3067"/>
                  </a:lnTo>
                  <a:cubicBezTo>
                    <a:pt x="5464" y="3067"/>
                    <a:pt x="5702" y="3161"/>
                    <a:pt x="5889" y="3329"/>
                  </a:cubicBezTo>
                  <a:cubicBezTo>
                    <a:pt x="5946" y="2931"/>
                    <a:pt x="5983" y="2525"/>
                    <a:pt x="5974" y="2221"/>
                  </a:cubicBezTo>
                  <a:cubicBezTo>
                    <a:pt x="5955" y="1712"/>
                    <a:pt x="5712" y="898"/>
                    <a:pt x="5506" y="464"/>
                  </a:cubicBezTo>
                  <a:cubicBezTo>
                    <a:pt x="5357" y="141"/>
                    <a:pt x="5057" y="24"/>
                    <a:pt x="4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61633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5">
          <a:extLst>
            <a:ext uri="{FF2B5EF4-FFF2-40B4-BE49-F238E27FC236}">
              <a16:creationId xmlns:a16="http://schemas.microsoft.com/office/drawing/2014/main" id="{E0961DC2-D88E-4995-425F-359A2131FD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6" name="Google Shape;796;p62">
            <a:extLst>
              <a:ext uri="{FF2B5EF4-FFF2-40B4-BE49-F238E27FC236}">
                <a16:creationId xmlns:a16="http://schemas.microsoft.com/office/drawing/2014/main" id="{A67A5559-59F1-6C42-EC70-F1AD4B485AC8}"/>
              </a:ext>
            </a:extLst>
          </p:cNvPr>
          <p:cNvCxnSpPr/>
          <p:nvPr/>
        </p:nvCxnSpPr>
        <p:spPr>
          <a:xfrm>
            <a:off x="0" y="2896809"/>
            <a:ext cx="918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7" name="Google Shape;797;p62">
            <a:extLst>
              <a:ext uri="{FF2B5EF4-FFF2-40B4-BE49-F238E27FC236}">
                <a16:creationId xmlns:a16="http://schemas.microsoft.com/office/drawing/2014/main" id="{ACE2481D-A186-559B-E74E-83487F071A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Key Features &amp; Capabilities</a:t>
            </a:r>
            <a:endParaRPr lang="en-US"/>
          </a:p>
        </p:txBody>
      </p:sp>
      <p:sp>
        <p:nvSpPr>
          <p:cNvPr id="798" name="Google Shape;798;p62">
            <a:extLst>
              <a:ext uri="{FF2B5EF4-FFF2-40B4-BE49-F238E27FC236}">
                <a16:creationId xmlns:a16="http://schemas.microsoft.com/office/drawing/2014/main" id="{21798A7F-A01F-8E38-55AA-A8A073C9BDF1}"/>
              </a:ext>
            </a:extLst>
          </p:cNvPr>
          <p:cNvSpPr/>
          <p:nvPr/>
        </p:nvSpPr>
        <p:spPr>
          <a:xfrm>
            <a:off x="6859250" y="2393859"/>
            <a:ext cx="1008300" cy="1005900"/>
          </a:xfrm>
          <a:prstGeom prst="diamond">
            <a:avLst/>
          </a:prstGeom>
          <a:solidFill>
            <a:schemeClr val="accent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62">
            <a:extLst>
              <a:ext uri="{FF2B5EF4-FFF2-40B4-BE49-F238E27FC236}">
                <a16:creationId xmlns:a16="http://schemas.microsoft.com/office/drawing/2014/main" id="{451CBB32-F253-201D-9CD8-A30718BAEA9B}"/>
              </a:ext>
            </a:extLst>
          </p:cNvPr>
          <p:cNvSpPr txBox="1"/>
          <p:nvPr/>
        </p:nvSpPr>
        <p:spPr>
          <a:xfrm flipH="1">
            <a:off x="6291800" y="3515827"/>
            <a:ext cx="2143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dk1"/>
                </a:solidFill>
                <a:latin typeface="Ubuntu"/>
                <a:sym typeface="Ubuntu"/>
              </a:rPr>
              <a:t>Developer-Friendly</a:t>
            </a:r>
            <a:endParaRPr lang="en-US" sz="2500" b="1">
              <a:solidFill>
                <a:schemeClr val="dk1"/>
              </a:solidFill>
              <a:latin typeface="Ubuntu"/>
            </a:endParaRPr>
          </a:p>
        </p:txBody>
      </p:sp>
      <p:grpSp>
        <p:nvGrpSpPr>
          <p:cNvPr id="801" name="Google Shape;801;p62">
            <a:extLst>
              <a:ext uri="{FF2B5EF4-FFF2-40B4-BE49-F238E27FC236}">
                <a16:creationId xmlns:a16="http://schemas.microsoft.com/office/drawing/2014/main" id="{49107336-98E7-F1A1-1C07-0F072C98231F}"/>
              </a:ext>
            </a:extLst>
          </p:cNvPr>
          <p:cNvGrpSpPr/>
          <p:nvPr/>
        </p:nvGrpSpPr>
        <p:grpSpPr>
          <a:xfrm>
            <a:off x="7263429" y="2720412"/>
            <a:ext cx="199942" cy="352793"/>
            <a:chOff x="7192324" y="3650900"/>
            <a:chExt cx="199942" cy="352793"/>
          </a:xfrm>
        </p:grpSpPr>
        <p:sp>
          <p:nvSpPr>
            <p:cNvPr id="802" name="Google Shape;802;p62">
              <a:extLst>
                <a:ext uri="{FF2B5EF4-FFF2-40B4-BE49-F238E27FC236}">
                  <a16:creationId xmlns:a16="http://schemas.microsoft.com/office/drawing/2014/main" id="{3DB0787D-E965-BD0E-0FDF-BDE0187F33F9}"/>
                </a:ext>
              </a:extLst>
            </p:cNvPr>
            <p:cNvSpPr/>
            <p:nvPr/>
          </p:nvSpPr>
          <p:spPr>
            <a:xfrm>
              <a:off x="7264246" y="3794873"/>
              <a:ext cx="56200" cy="26118"/>
            </a:xfrm>
            <a:custGeom>
              <a:avLst/>
              <a:gdLst/>
              <a:ahLst/>
              <a:cxnLst/>
              <a:rect l="l" t="t" r="r" b="b"/>
              <a:pathLst>
                <a:path w="2184" h="1015" extrusionOk="0">
                  <a:moveTo>
                    <a:pt x="1090" y="1"/>
                  </a:moveTo>
                  <a:lnTo>
                    <a:pt x="1" y="477"/>
                  </a:lnTo>
                  <a:lnTo>
                    <a:pt x="1095" y="1015"/>
                  </a:lnTo>
                  <a:lnTo>
                    <a:pt x="2184" y="501"/>
                  </a:lnTo>
                  <a:lnTo>
                    <a:pt x="1085" y="5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3" name="Google Shape;803;p62">
              <a:extLst>
                <a:ext uri="{FF2B5EF4-FFF2-40B4-BE49-F238E27FC236}">
                  <a16:creationId xmlns:a16="http://schemas.microsoft.com/office/drawing/2014/main" id="{4126C471-D0AE-478C-DF27-25B0FC7E3580}"/>
                </a:ext>
              </a:extLst>
            </p:cNvPr>
            <p:cNvSpPr/>
            <p:nvPr/>
          </p:nvSpPr>
          <p:spPr>
            <a:xfrm>
              <a:off x="7249090" y="3824106"/>
              <a:ext cx="32269" cy="49947"/>
            </a:xfrm>
            <a:custGeom>
              <a:avLst/>
              <a:gdLst/>
              <a:ahLst/>
              <a:cxnLst/>
              <a:rect l="l" t="t" r="r" b="b"/>
              <a:pathLst>
                <a:path w="1254" h="1941" extrusionOk="0">
                  <a:moveTo>
                    <a:pt x="1" y="0"/>
                  </a:moveTo>
                  <a:lnTo>
                    <a:pt x="1" y="1384"/>
                  </a:lnTo>
                  <a:lnTo>
                    <a:pt x="1254" y="1940"/>
                  </a:lnTo>
                  <a:lnTo>
                    <a:pt x="1254" y="6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4" name="Google Shape;804;p62">
              <a:extLst>
                <a:ext uri="{FF2B5EF4-FFF2-40B4-BE49-F238E27FC236}">
                  <a16:creationId xmlns:a16="http://schemas.microsoft.com/office/drawing/2014/main" id="{F2787A21-DC76-C779-AF33-B76EDE511ED0}"/>
                </a:ext>
              </a:extLst>
            </p:cNvPr>
            <p:cNvSpPr/>
            <p:nvPr/>
          </p:nvSpPr>
          <p:spPr>
            <a:xfrm>
              <a:off x="7303231" y="3824826"/>
              <a:ext cx="32371" cy="49226"/>
            </a:xfrm>
            <a:custGeom>
              <a:avLst/>
              <a:gdLst/>
              <a:ahLst/>
              <a:cxnLst/>
              <a:rect l="l" t="t" r="r" b="b"/>
              <a:pathLst>
                <a:path w="1258" h="1913" extrusionOk="0">
                  <a:moveTo>
                    <a:pt x="1258" y="0"/>
                  </a:moveTo>
                  <a:lnTo>
                    <a:pt x="0" y="594"/>
                  </a:lnTo>
                  <a:lnTo>
                    <a:pt x="0" y="1912"/>
                  </a:lnTo>
                  <a:lnTo>
                    <a:pt x="1258" y="1356"/>
                  </a:lnTo>
                  <a:lnTo>
                    <a:pt x="12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5" name="Google Shape;805;p62">
              <a:extLst>
                <a:ext uri="{FF2B5EF4-FFF2-40B4-BE49-F238E27FC236}">
                  <a16:creationId xmlns:a16="http://schemas.microsoft.com/office/drawing/2014/main" id="{2193EEA9-516A-9B90-A446-9093A2468BAB}"/>
                </a:ext>
              </a:extLst>
            </p:cNvPr>
            <p:cNvSpPr/>
            <p:nvPr/>
          </p:nvSpPr>
          <p:spPr>
            <a:xfrm>
              <a:off x="7192324" y="3650900"/>
              <a:ext cx="199942" cy="352793"/>
            </a:xfrm>
            <a:custGeom>
              <a:avLst/>
              <a:gdLst/>
              <a:ahLst/>
              <a:cxnLst/>
              <a:rect l="l" t="t" r="r" b="b"/>
              <a:pathLst>
                <a:path w="7770" h="13710" extrusionOk="0">
                  <a:moveTo>
                    <a:pt x="4595" y="1258"/>
                  </a:moveTo>
                  <a:cubicBezTo>
                    <a:pt x="4829" y="1258"/>
                    <a:pt x="5021" y="1450"/>
                    <a:pt x="5021" y="1688"/>
                  </a:cubicBezTo>
                  <a:cubicBezTo>
                    <a:pt x="5021" y="1922"/>
                    <a:pt x="4829" y="2113"/>
                    <a:pt x="4595" y="2113"/>
                  </a:cubicBezTo>
                  <a:lnTo>
                    <a:pt x="3160" y="2113"/>
                  </a:lnTo>
                  <a:cubicBezTo>
                    <a:pt x="2927" y="2113"/>
                    <a:pt x="2735" y="1922"/>
                    <a:pt x="2735" y="1688"/>
                  </a:cubicBezTo>
                  <a:cubicBezTo>
                    <a:pt x="2735" y="1450"/>
                    <a:pt x="2927" y="1258"/>
                    <a:pt x="3160" y="1258"/>
                  </a:cubicBezTo>
                  <a:close/>
                  <a:moveTo>
                    <a:pt x="3884" y="4703"/>
                  </a:moveTo>
                  <a:cubicBezTo>
                    <a:pt x="3944" y="4703"/>
                    <a:pt x="4005" y="4716"/>
                    <a:pt x="4062" y="4740"/>
                  </a:cubicBezTo>
                  <a:lnTo>
                    <a:pt x="6171" y="5694"/>
                  </a:lnTo>
                  <a:cubicBezTo>
                    <a:pt x="6306" y="5759"/>
                    <a:pt x="6423" y="5899"/>
                    <a:pt x="6423" y="6086"/>
                  </a:cubicBezTo>
                  <a:lnTo>
                    <a:pt x="6423" y="8391"/>
                  </a:lnTo>
                  <a:cubicBezTo>
                    <a:pt x="6423" y="8559"/>
                    <a:pt x="6325" y="8713"/>
                    <a:pt x="6171" y="8779"/>
                  </a:cubicBezTo>
                  <a:lnTo>
                    <a:pt x="4058" y="9718"/>
                  </a:lnTo>
                  <a:cubicBezTo>
                    <a:pt x="4012" y="9737"/>
                    <a:pt x="3950" y="9756"/>
                    <a:pt x="3880" y="9756"/>
                  </a:cubicBezTo>
                  <a:cubicBezTo>
                    <a:pt x="3828" y="9756"/>
                    <a:pt x="3771" y="9746"/>
                    <a:pt x="3712" y="9718"/>
                  </a:cubicBezTo>
                  <a:lnTo>
                    <a:pt x="1604" y="8779"/>
                  </a:lnTo>
                  <a:cubicBezTo>
                    <a:pt x="1450" y="8713"/>
                    <a:pt x="1352" y="8559"/>
                    <a:pt x="1352" y="8391"/>
                  </a:cubicBezTo>
                  <a:lnTo>
                    <a:pt x="1352" y="6049"/>
                  </a:lnTo>
                  <a:cubicBezTo>
                    <a:pt x="1352" y="5904"/>
                    <a:pt x="1436" y="5731"/>
                    <a:pt x="1609" y="5661"/>
                  </a:cubicBezTo>
                  <a:lnTo>
                    <a:pt x="3717" y="4740"/>
                  </a:lnTo>
                  <a:cubicBezTo>
                    <a:pt x="3769" y="4715"/>
                    <a:pt x="3826" y="4703"/>
                    <a:pt x="3884" y="4703"/>
                  </a:cubicBezTo>
                  <a:close/>
                  <a:moveTo>
                    <a:pt x="3876" y="11578"/>
                  </a:moveTo>
                  <a:cubicBezTo>
                    <a:pt x="4114" y="11578"/>
                    <a:pt x="4306" y="11770"/>
                    <a:pt x="4306" y="12004"/>
                  </a:cubicBezTo>
                  <a:cubicBezTo>
                    <a:pt x="4306" y="12242"/>
                    <a:pt x="4114" y="12434"/>
                    <a:pt x="3876" y="12434"/>
                  </a:cubicBezTo>
                  <a:cubicBezTo>
                    <a:pt x="3642" y="12434"/>
                    <a:pt x="3446" y="12242"/>
                    <a:pt x="3446" y="12004"/>
                  </a:cubicBezTo>
                  <a:cubicBezTo>
                    <a:pt x="3446" y="11770"/>
                    <a:pt x="3642" y="11578"/>
                    <a:pt x="3876" y="11578"/>
                  </a:cubicBezTo>
                  <a:close/>
                  <a:moveTo>
                    <a:pt x="865" y="1"/>
                  </a:moveTo>
                  <a:cubicBezTo>
                    <a:pt x="389" y="1"/>
                    <a:pt x="1" y="389"/>
                    <a:pt x="1" y="865"/>
                  </a:cubicBezTo>
                  <a:lnTo>
                    <a:pt x="1" y="12850"/>
                  </a:lnTo>
                  <a:cubicBezTo>
                    <a:pt x="1" y="13322"/>
                    <a:pt x="389" y="13710"/>
                    <a:pt x="865" y="13710"/>
                  </a:cubicBezTo>
                  <a:lnTo>
                    <a:pt x="6909" y="13710"/>
                  </a:lnTo>
                  <a:cubicBezTo>
                    <a:pt x="7386" y="13710"/>
                    <a:pt x="7769" y="13322"/>
                    <a:pt x="7769" y="12850"/>
                  </a:cubicBezTo>
                  <a:lnTo>
                    <a:pt x="7769" y="865"/>
                  </a:lnTo>
                  <a:cubicBezTo>
                    <a:pt x="7769" y="389"/>
                    <a:pt x="7386" y="1"/>
                    <a:pt x="69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06" name="Google Shape;806;p62">
            <a:extLst>
              <a:ext uri="{FF2B5EF4-FFF2-40B4-BE49-F238E27FC236}">
                <a16:creationId xmlns:a16="http://schemas.microsoft.com/office/drawing/2014/main" id="{CC5B741A-2A77-5AF8-9D36-D25EB74BBD7D}"/>
              </a:ext>
            </a:extLst>
          </p:cNvPr>
          <p:cNvSpPr/>
          <p:nvPr/>
        </p:nvSpPr>
        <p:spPr>
          <a:xfrm>
            <a:off x="5463550" y="2393859"/>
            <a:ext cx="1008300" cy="1005900"/>
          </a:xfrm>
          <a:prstGeom prst="diamond">
            <a:avLst/>
          </a:prstGeom>
          <a:solidFill>
            <a:schemeClr val="accent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62">
            <a:extLst>
              <a:ext uri="{FF2B5EF4-FFF2-40B4-BE49-F238E27FC236}">
                <a16:creationId xmlns:a16="http://schemas.microsoft.com/office/drawing/2014/main" id="{9FA937A5-5137-C4E0-A1DF-B13BD8BFCC79}"/>
              </a:ext>
            </a:extLst>
          </p:cNvPr>
          <p:cNvSpPr txBox="1"/>
          <p:nvPr/>
        </p:nvSpPr>
        <p:spPr>
          <a:xfrm flipH="1">
            <a:off x="4896100" y="1839568"/>
            <a:ext cx="2143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500" b="1">
                <a:solidFill>
                  <a:schemeClr val="dk1"/>
                </a:solidFill>
                <a:latin typeface="Ubuntu"/>
              </a:rPr>
              <a:t>Intelligent Features</a:t>
            </a:r>
            <a:endParaRPr lang="en-US" sz="2500" b="1">
              <a:solidFill>
                <a:schemeClr val="dk1"/>
              </a:solidFill>
              <a:latin typeface="Ubuntu"/>
            </a:endParaRPr>
          </a:p>
        </p:txBody>
      </p:sp>
      <p:grpSp>
        <p:nvGrpSpPr>
          <p:cNvPr id="809" name="Google Shape;809;p62">
            <a:extLst>
              <a:ext uri="{FF2B5EF4-FFF2-40B4-BE49-F238E27FC236}">
                <a16:creationId xmlns:a16="http://schemas.microsoft.com/office/drawing/2014/main" id="{78526D23-8F25-508B-3622-49D6A694E53A}"/>
              </a:ext>
            </a:extLst>
          </p:cNvPr>
          <p:cNvGrpSpPr/>
          <p:nvPr/>
        </p:nvGrpSpPr>
        <p:grpSpPr>
          <a:xfrm>
            <a:off x="5835795" y="2720412"/>
            <a:ext cx="263810" cy="352793"/>
            <a:chOff x="6399222" y="3650900"/>
            <a:chExt cx="263810" cy="352793"/>
          </a:xfrm>
        </p:grpSpPr>
        <p:sp>
          <p:nvSpPr>
            <p:cNvPr id="810" name="Google Shape;810;p62">
              <a:extLst>
                <a:ext uri="{FF2B5EF4-FFF2-40B4-BE49-F238E27FC236}">
                  <a16:creationId xmlns:a16="http://schemas.microsoft.com/office/drawing/2014/main" id="{76A60F90-534D-BAEF-52D1-501E8069AD4F}"/>
                </a:ext>
              </a:extLst>
            </p:cNvPr>
            <p:cNvSpPr/>
            <p:nvPr/>
          </p:nvSpPr>
          <p:spPr>
            <a:xfrm>
              <a:off x="6640748" y="3950272"/>
              <a:ext cx="22284" cy="53421"/>
            </a:xfrm>
            <a:custGeom>
              <a:avLst/>
              <a:gdLst/>
              <a:ahLst/>
              <a:cxnLst/>
              <a:rect l="l" t="t" r="r" b="b"/>
              <a:pathLst>
                <a:path w="866" h="2076" extrusionOk="0">
                  <a:moveTo>
                    <a:pt x="0" y="0"/>
                  </a:moveTo>
                  <a:lnTo>
                    <a:pt x="0" y="2076"/>
                  </a:lnTo>
                  <a:lnTo>
                    <a:pt x="515" y="2076"/>
                  </a:lnTo>
                  <a:cubicBezTo>
                    <a:pt x="716" y="2076"/>
                    <a:pt x="865" y="1884"/>
                    <a:pt x="818" y="1688"/>
                  </a:cubicBezTo>
                  <a:lnTo>
                    <a:pt x="580" y="706"/>
                  </a:lnTo>
                  <a:cubicBezTo>
                    <a:pt x="505" y="388"/>
                    <a:pt x="285" y="13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1" name="Google Shape;811;p62">
              <a:extLst>
                <a:ext uri="{FF2B5EF4-FFF2-40B4-BE49-F238E27FC236}">
                  <a16:creationId xmlns:a16="http://schemas.microsoft.com/office/drawing/2014/main" id="{51EC51F0-1A27-77F8-C9A6-A1027B6CE381}"/>
                </a:ext>
              </a:extLst>
            </p:cNvPr>
            <p:cNvSpPr/>
            <p:nvPr/>
          </p:nvSpPr>
          <p:spPr>
            <a:xfrm>
              <a:off x="6591315" y="3938718"/>
              <a:ext cx="28048" cy="64975"/>
            </a:xfrm>
            <a:custGeom>
              <a:avLst/>
              <a:gdLst/>
              <a:ahLst/>
              <a:cxnLst/>
              <a:rect l="l" t="t" r="r" b="b"/>
              <a:pathLst>
                <a:path w="1090" h="2525" extrusionOk="0">
                  <a:moveTo>
                    <a:pt x="0" y="1"/>
                  </a:moveTo>
                  <a:lnTo>
                    <a:pt x="0" y="2525"/>
                  </a:lnTo>
                  <a:lnTo>
                    <a:pt x="1089" y="2525"/>
                  </a:lnTo>
                  <a:lnTo>
                    <a:pt x="1089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2" name="Google Shape;812;p62">
              <a:extLst>
                <a:ext uri="{FF2B5EF4-FFF2-40B4-BE49-F238E27FC236}">
                  <a16:creationId xmlns:a16="http://schemas.microsoft.com/office/drawing/2014/main" id="{5B199436-2D8D-6EAE-EA29-AC47ADC3678D}"/>
                </a:ext>
              </a:extLst>
            </p:cNvPr>
            <p:cNvSpPr/>
            <p:nvPr/>
          </p:nvSpPr>
          <p:spPr>
            <a:xfrm>
              <a:off x="6472611" y="3752904"/>
              <a:ext cx="116568" cy="56431"/>
            </a:xfrm>
            <a:custGeom>
              <a:avLst/>
              <a:gdLst/>
              <a:ahLst/>
              <a:cxnLst/>
              <a:rect l="l" t="t" r="r" b="b"/>
              <a:pathLst>
                <a:path w="4530" h="2193" extrusionOk="0">
                  <a:moveTo>
                    <a:pt x="4361" y="0"/>
                  </a:moveTo>
                  <a:lnTo>
                    <a:pt x="168" y="5"/>
                  </a:lnTo>
                  <a:cubicBezTo>
                    <a:pt x="75" y="5"/>
                    <a:pt x="0" y="80"/>
                    <a:pt x="0" y="173"/>
                  </a:cubicBezTo>
                  <a:lnTo>
                    <a:pt x="0" y="1987"/>
                  </a:lnTo>
                  <a:cubicBezTo>
                    <a:pt x="0" y="2085"/>
                    <a:pt x="79" y="2164"/>
                    <a:pt x="173" y="2164"/>
                  </a:cubicBezTo>
                  <a:lnTo>
                    <a:pt x="1173" y="2178"/>
                  </a:lnTo>
                  <a:cubicBezTo>
                    <a:pt x="1262" y="2178"/>
                    <a:pt x="1337" y="2113"/>
                    <a:pt x="1351" y="2024"/>
                  </a:cubicBezTo>
                  <a:cubicBezTo>
                    <a:pt x="1407" y="1571"/>
                    <a:pt x="1790" y="1234"/>
                    <a:pt x="2244" y="1234"/>
                  </a:cubicBezTo>
                  <a:cubicBezTo>
                    <a:pt x="2702" y="1234"/>
                    <a:pt x="3085" y="1571"/>
                    <a:pt x="3141" y="2024"/>
                  </a:cubicBezTo>
                  <a:lnTo>
                    <a:pt x="3146" y="2080"/>
                  </a:lnTo>
                  <a:cubicBezTo>
                    <a:pt x="3155" y="2136"/>
                    <a:pt x="3206" y="2183"/>
                    <a:pt x="3263" y="2183"/>
                  </a:cubicBezTo>
                  <a:lnTo>
                    <a:pt x="4412" y="2192"/>
                  </a:lnTo>
                  <a:cubicBezTo>
                    <a:pt x="4454" y="2192"/>
                    <a:pt x="4478" y="2174"/>
                    <a:pt x="4496" y="2160"/>
                  </a:cubicBezTo>
                  <a:cubicBezTo>
                    <a:pt x="4510" y="2146"/>
                    <a:pt x="4529" y="2122"/>
                    <a:pt x="4529" y="2090"/>
                  </a:cubicBezTo>
                  <a:lnTo>
                    <a:pt x="4529" y="1071"/>
                  </a:lnTo>
                  <a:cubicBezTo>
                    <a:pt x="4529" y="1066"/>
                    <a:pt x="4529" y="1061"/>
                    <a:pt x="4529" y="1057"/>
                  </a:cubicBezTo>
                  <a:lnTo>
                    <a:pt x="4529" y="173"/>
                  </a:lnTo>
                  <a:cubicBezTo>
                    <a:pt x="4529" y="112"/>
                    <a:pt x="4501" y="70"/>
                    <a:pt x="4482" y="52"/>
                  </a:cubicBezTo>
                  <a:cubicBezTo>
                    <a:pt x="4464" y="33"/>
                    <a:pt x="4422" y="0"/>
                    <a:pt x="43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3" name="Google Shape;813;p62">
              <a:extLst>
                <a:ext uri="{FF2B5EF4-FFF2-40B4-BE49-F238E27FC236}">
                  <a16:creationId xmlns:a16="http://schemas.microsoft.com/office/drawing/2014/main" id="{A56FE5C6-7ED6-AA36-489A-89BE234CEE24}"/>
                </a:ext>
              </a:extLst>
            </p:cNvPr>
            <p:cNvSpPr/>
            <p:nvPr/>
          </p:nvSpPr>
          <p:spPr>
            <a:xfrm>
              <a:off x="6476574" y="3805938"/>
              <a:ext cx="108257" cy="63765"/>
            </a:xfrm>
            <a:custGeom>
              <a:avLst/>
              <a:gdLst/>
              <a:ahLst/>
              <a:cxnLst/>
              <a:rect l="l" t="t" r="r" b="b"/>
              <a:pathLst>
                <a:path w="4207" h="2478" extrusionOk="0">
                  <a:moveTo>
                    <a:pt x="2090" y="1"/>
                  </a:moveTo>
                  <a:cubicBezTo>
                    <a:pt x="2052" y="1"/>
                    <a:pt x="2024" y="29"/>
                    <a:pt x="2019" y="66"/>
                  </a:cubicBezTo>
                  <a:cubicBezTo>
                    <a:pt x="1954" y="571"/>
                    <a:pt x="1529" y="945"/>
                    <a:pt x="1019" y="945"/>
                  </a:cubicBezTo>
                  <a:lnTo>
                    <a:pt x="1005" y="945"/>
                  </a:lnTo>
                  <a:lnTo>
                    <a:pt x="10" y="931"/>
                  </a:lnTo>
                  <a:lnTo>
                    <a:pt x="0" y="931"/>
                  </a:lnTo>
                  <a:cubicBezTo>
                    <a:pt x="332" y="1837"/>
                    <a:pt x="1155" y="2478"/>
                    <a:pt x="2108" y="2478"/>
                  </a:cubicBezTo>
                  <a:cubicBezTo>
                    <a:pt x="3057" y="2478"/>
                    <a:pt x="3870" y="1851"/>
                    <a:pt x="4207" y="963"/>
                  </a:cubicBezTo>
                  <a:lnTo>
                    <a:pt x="3104" y="949"/>
                  </a:lnTo>
                  <a:cubicBezTo>
                    <a:pt x="2627" y="945"/>
                    <a:pt x="2230" y="589"/>
                    <a:pt x="2169" y="122"/>
                  </a:cubicBezTo>
                  <a:lnTo>
                    <a:pt x="2164" y="66"/>
                  </a:lnTo>
                  <a:cubicBezTo>
                    <a:pt x="2160" y="29"/>
                    <a:pt x="2127" y="1"/>
                    <a:pt x="20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4" name="Google Shape;814;p62">
              <a:extLst>
                <a:ext uri="{FF2B5EF4-FFF2-40B4-BE49-F238E27FC236}">
                  <a16:creationId xmlns:a16="http://schemas.microsoft.com/office/drawing/2014/main" id="{C127B719-DF46-07CC-DEE3-2241D47D55D9}"/>
                </a:ext>
              </a:extLst>
            </p:cNvPr>
            <p:cNvSpPr/>
            <p:nvPr/>
          </p:nvSpPr>
          <p:spPr>
            <a:xfrm>
              <a:off x="6501226" y="3887974"/>
              <a:ext cx="56071" cy="33092"/>
            </a:xfrm>
            <a:custGeom>
              <a:avLst/>
              <a:gdLst/>
              <a:ahLst/>
              <a:cxnLst/>
              <a:rect l="l" t="t" r="r" b="b"/>
              <a:pathLst>
                <a:path w="2179" h="1286" extrusionOk="0">
                  <a:moveTo>
                    <a:pt x="323" y="0"/>
                  </a:moveTo>
                  <a:lnTo>
                    <a:pt x="71" y="767"/>
                  </a:lnTo>
                  <a:cubicBezTo>
                    <a:pt x="52" y="828"/>
                    <a:pt x="28" y="888"/>
                    <a:pt x="0" y="949"/>
                  </a:cubicBezTo>
                  <a:cubicBezTo>
                    <a:pt x="309" y="1164"/>
                    <a:pt x="674" y="1286"/>
                    <a:pt x="1061" y="1286"/>
                  </a:cubicBezTo>
                  <a:cubicBezTo>
                    <a:pt x="1473" y="1286"/>
                    <a:pt x="1861" y="1150"/>
                    <a:pt x="2179" y="902"/>
                  </a:cubicBezTo>
                  <a:cubicBezTo>
                    <a:pt x="2160" y="860"/>
                    <a:pt x="2146" y="818"/>
                    <a:pt x="2132" y="771"/>
                  </a:cubicBezTo>
                  <a:lnTo>
                    <a:pt x="1865" y="28"/>
                  </a:lnTo>
                  <a:cubicBezTo>
                    <a:pt x="1636" y="89"/>
                    <a:pt x="1398" y="117"/>
                    <a:pt x="1150" y="117"/>
                  </a:cubicBezTo>
                  <a:cubicBezTo>
                    <a:pt x="865" y="117"/>
                    <a:pt x="589" y="75"/>
                    <a:pt x="3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5" name="Google Shape;815;p62">
              <a:extLst>
                <a:ext uri="{FF2B5EF4-FFF2-40B4-BE49-F238E27FC236}">
                  <a16:creationId xmlns:a16="http://schemas.microsoft.com/office/drawing/2014/main" id="{51EF8B23-96DB-947A-F02B-9E20495E2014}"/>
                </a:ext>
              </a:extLst>
            </p:cNvPr>
            <p:cNvSpPr/>
            <p:nvPr/>
          </p:nvSpPr>
          <p:spPr>
            <a:xfrm>
              <a:off x="6410905" y="3650900"/>
              <a:ext cx="240702" cy="239132"/>
            </a:xfrm>
            <a:custGeom>
              <a:avLst/>
              <a:gdLst/>
              <a:ahLst/>
              <a:cxnLst/>
              <a:rect l="l" t="t" r="r" b="b"/>
              <a:pathLst>
                <a:path w="9354" h="9293" extrusionOk="0">
                  <a:moveTo>
                    <a:pt x="4679" y="1"/>
                  </a:moveTo>
                  <a:cubicBezTo>
                    <a:pt x="2099" y="1"/>
                    <a:pt x="0" y="2099"/>
                    <a:pt x="0" y="4675"/>
                  </a:cubicBezTo>
                  <a:lnTo>
                    <a:pt x="0" y="8853"/>
                  </a:lnTo>
                  <a:cubicBezTo>
                    <a:pt x="0" y="9082"/>
                    <a:pt x="187" y="9269"/>
                    <a:pt x="416" y="9269"/>
                  </a:cubicBezTo>
                  <a:lnTo>
                    <a:pt x="2945" y="9269"/>
                  </a:lnTo>
                  <a:lnTo>
                    <a:pt x="3076" y="8867"/>
                  </a:lnTo>
                  <a:cubicBezTo>
                    <a:pt x="1192" y="7568"/>
                    <a:pt x="1622" y="5941"/>
                    <a:pt x="1571" y="4137"/>
                  </a:cubicBezTo>
                  <a:cubicBezTo>
                    <a:pt x="1571" y="3586"/>
                    <a:pt x="2015" y="3142"/>
                    <a:pt x="2566" y="3137"/>
                  </a:cubicBezTo>
                  <a:lnTo>
                    <a:pt x="6759" y="3137"/>
                  </a:lnTo>
                  <a:cubicBezTo>
                    <a:pt x="7025" y="3137"/>
                    <a:pt x="7278" y="3240"/>
                    <a:pt x="7465" y="3431"/>
                  </a:cubicBezTo>
                  <a:cubicBezTo>
                    <a:pt x="7652" y="3618"/>
                    <a:pt x="7759" y="3871"/>
                    <a:pt x="7759" y="4137"/>
                  </a:cubicBezTo>
                  <a:lnTo>
                    <a:pt x="7759" y="6040"/>
                  </a:lnTo>
                  <a:cubicBezTo>
                    <a:pt x="7759" y="6049"/>
                    <a:pt x="7759" y="6063"/>
                    <a:pt x="7755" y="6072"/>
                  </a:cubicBezTo>
                  <a:cubicBezTo>
                    <a:pt x="7755" y="7306"/>
                    <a:pt x="7100" y="8377"/>
                    <a:pt x="6142" y="8933"/>
                  </a:cubicBezTo>
                  <a:lnTo>
                    <a:pt x="6273" y="9293"/>
                  </a:lnTo>
                  <a:lnTo>
                    <a:pt x="8937" y="9293"/>
                  </a:lnTo>
                  <a:cubicBezTo>
                    <a:pt x="9166" y="9293"/>
                    <a:pt x="9353" y="9110"/>
                    <a:pt x="9353" y="8881"/>
                  </a:cubicBezTo>
                  <a:lnTo>
                    <a:pt x="9353" y="4675"/>
                  </a:lnTo>
                  <a:cubicBezTo>
                    <a:pt x="9353" y="2099"/>
                    <a:pt x="7254" y="1"/>
                    <a:pt x="4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6" name="Google Shape;816;p62">
              <a:extLst>
                <a:ext uri="{FF2B5EF4-FFF2-40B4-BE49-F238E27FC236}">
                  <a16:creationId xmlns:a16="http://schemas.microsoft.com/office/drawing/2014/main" id="{5DA62187-85D2-126A-72DD-B7E4331B8F74}"/>
                </a:ext>
              </a:extLst>
            </p:cNvPr>
            <p:cNvSpPr/>
            <p:nvPr/>
          </p:nvSpPr>
          <p:spPr>
            <a:xfrm>
              <a:off x="6492554" y="3932105"/>
              <a:ext cx="28048" cy="71588"/>
            </a:xfrm>
            <a:custGeom>
              <a:avLst/>
              <a:gdLst/>
              <a:ahLst/>
              <a:cxnLst/>
              <a:rect l="l" t="t" r="r" b="b"/>
              <a:pathLst>
                <a:path w="1090" h="2782" extrusionOk="0">
                  <a:moveTo>
                    <a:pt x="1" y="1"/>
                  </a:moveTo>
                  <a:lnTo>
                    <a:pt x="1" y="2782"/>
                  </a:lnTo>
                  <a:lnTo>
                    <a:pt x="1090" y="2782"/>
                  </a:lnTo>
                  <a:lnTo>
                    <a:pt x="1090" y="379"/>
                  </a:lnTo>
                  <a:cubicBezTo>
                    <a:pt x="702" y="337"/>
                    <a:pt x="328" y="206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7" name="Google Shape;817;p62">
              <a:extLst>
                <a:ext uri="{FF2B5EF4-FFF2-40B4-BE49-F238E27FC236}">
                  <a16:creationId xmlns:a16="http://schemas.microsoft.com/office/drawing/2014/main" id="{05746F7B-3362-49F0-4826-E751ED462020}"/>
                </a:ext>
              </a:extLst>
            </p:cNvPr>
            <p:cNvSpPr/>
            <p:nvPr/>
          </p:nvSpPr>
          <p:spPr>
            <a:xfrm>
              <a:off x="6443122" y="3938718"/>
              <a:ext cx="28048" cy="64975"/>
            </a:xfrm>
            <a:custGeom>
              <a:avLst/>
              <a:gdLst/>
              <a:ahLst/>
              <a:cxnLst/>
              <a:rect l="l" t="t" r="r" b="b"/>
              <a:pathLst>
                <a:path w="1090" h="2525" extrusionOk="0">
                  <a:moveTo>
                    <a:pt x="1090" y="1"/>
                  </a:moveTo>
                  <a:lnTo>
                    <a:pt x="1" y="290"/>
                  </a:lnTo>
                  <a:lnTo>
                    <a:pt x="1" y="2525"/>
                  </a:lnTo>
                  <a:lnTo>
                    <a:pt x="1090" y="2525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8" name="Google Shape;818;p62">
              <a:extLst>
                <a:ext uri="{FF2B5EF4-FFF2-40B4-BE49-F238E27FC236}">
                  <a16:creationId xmlns:a16="http://schemas.microsoft.com/office/drawing/2014/main" id="{5DCF2566-DEDC-5F87-C153-00F3B57FE156}"/>
                </a:ext>
              </a:extLst>
            </p:cNvPr>
            <p:cNvSpPr/>
            <p:nvPr/>
          </p:nvSpPr>
          <p:spPr>
            <a:xfrm>
              <a:off x="6541883" y="3928271"/>
              <a:ext cx="28177" cy="75422"/>
            </a:xfrm>
            <a:custGeom>
              <a:avLst/>
              <a:gdLst/>
              <a:ahLst/>
              <a:cxnLst/>
              <a:rect l="l" t="t" r="r" b="b"/>
              <a:pathLst>
                <a:path w="1095" h="2931" extrusionOk="0">
                  <a:moveTo>
                    <a:pt x="1094" y="0"/>
                  </a:moveTo>
                  <a:cubicBezTo>
                    <a:pt x="772" y="248"/>
                    <a:pt x="398" y="421"/>
                    <a:pt x="0" y="496"/>
                  </a:cubicBezTo>
                  <a:lnTo>
                    <a:pt x="0" y="2931"/>
                  </a:lnTo>
                  <a:lnTo>
                    <a:pt x="1094" y="2931"/>
                  </a:lnTo>
                  <a:lnTo>
                    <a:pt x="10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9" name="Google Shape;819;p62">
              <a:extLst>
                <a:ext uri="{FF2B5EF4-FFF2-40B4-BE49-F238E27FC236}">
                  <a16:creationId xmlns:a16="http://schemas.microsoft.com/office/drawing/2014/main" id="{1005D5F7-C079-E550-C052-BB8DA50E9B4E}"/>
                </a:ext>
              </a:extLst>
            </p:cNvPr>
            <p:cNvSpPr/>
            <p:nvPr/>
          </p:nvSpPr>
          <p:spPr>
            <a:xfrm>
              <a:off x="6399222" y="3952073"/>
              <a:ext cx="22645" cy="51619"/>
            </a:xfrm>
            <a:custGeom>
              <a:avLst/>
              <a:gdLst/>
              <a:ahLst/>
              <a:cxnLst/>
              <a:rect l="l" t="t" r="r" b="b"/>
              <a:pathLst>
                <a:path w="880" h="2006" extrusionOk="0">
                  <a:moveTo>
                    <a:pt x="880" y="1"/>
                  </a:moveTo>
                  <a:cubicBezTo>
                    <a:pt x="552" y="122"/>
                    <a:pt x="309" y="402"/>
                    <a:pt x="235" y="744"/>
                  </a:cubicBezTo>
                  <a:lnTo>
                    <a:pt x="43" y="1622"/>
                  </a:lnTo>
                  <a:cubicBezTo>
                    <a:pt x="1" y="1819"/>
                    <a:pt x="150" y="2006"/>
                    <a:pt x="351" y="2006"/>
                  </a:cubicBezTo>
                  <a:lnTo>
                    <a:pt x="880" y="2006"/>
                  </a:lnTo>
                  <a:lnTo>
                    <a:pt x="8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20" name="Google Shape;820;p62">
            <a:extLst>
              <a:ext uri="{FF2B5EF4-FFF2-40B4-BE49-F238E27FC236}">
                <a16:creationId xmlns:a16="http://schemas.microsoft.com/office/drawing/2014/main" id="{B9E145C2-6B08-0F7F-2450-89BE885B6FB2}"/>
              </a:ext>
            </a:extLst>
          </p:cNvPr>
          <p:cNvSpPr/>
          <p:nvPr/>
        </p:nvSpPr>
        <p:spPr>
          <a:xfrm>
            <a:off x="4067850" y="2393859"/>
            <a:ext cx="1008300" cy="1005900"/>
          </a:xfrm>
          <a:prstGeom prst="diamond">
            <a:avLst/>
          </a:prstGeom>
          <a:solidFill>
            <a:schemeClr val="accent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62">
            <a:extLst>
              <a:ext uri="{FF2B5EF4-FFF2-40B4-BE49-F238E27FC236}">
                <a16:creationId xmlns:a16="http://schemas.microsoft.com/office/drawing/2014/main" id="{4CEC36BE-7E00-3BD6-CB9D-83AC3A7EE0C4}"/>
              </a:ext>
            </a:extLst>
          </p:cNvPr>
          <p:cNvSpPr txBox="1"/>
          <p:nvPr/>
        </p:nvSpPr>
        <p:spPr>
          <a:xfrm flipH="1">
            <a:off x="3500400" y="3515827"/>
            <a:ext cx="2143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500" b="1">
                <a:solidFill>
                  <a:schemeClr val="dk1"/>
                </a:solidFill>
                <a:latin typeface="Ubuntu"/>
              </a:rPr>
              <a:t>Industrial Integration</a:t>
            </a:r>
            <a:endParaRPr lang="en-US" sz="2500" b="1">
              <a:solidFill>
                <a:schemeClr val="dk1"/>
              </a:solidFill>
              <a:latin typeface="Ubuntu"/>
            </a:endParaRPr>
          </a:p>
        </p:txBody>
      </p:sp>
      <p:grpSp>
        <p:nvGrpSpPr>
          <p:cNvPr id="823" name="Google Shape;823;p62">
            <a:extLst>
              <a:ext uri="{FF2B5EF4-FFF2-40B4-BE49-F238E27FC236}">
                <a16:creationId xmlns:a16="http://schemas.microsoft.com/office/drawing/2014/main" id="{BFBAD308-D45A-B931-85F7-A4CFDC9C1ABD}"/>
              </a:ext>
            </a:extLst>
          </p:cNvPr>
          <p:cNvGrpSpPr/>
          <p:nvPr/>
        </p:nvGrpSpPr>
        <p:grpSpPr>
          <a:xfrm>
            <a:off x="4395604" y="2746814"/>
            <a:ext cx="352793" cy="299989"/>
            <a:chOff x="5583991" y="3677224"/>
            <a:chExt cx="352793" cy="299989"/>
          </a:xfrm>
        </p:grpSpPr>
        <p:sp>
          <p:nvSpPr>
            <p:cNvPr id="824" name="Google Shape;824;p62">
              <a:extLst>
                <a:ext uri="{FF2B5EF4-FFF2-40B4-BE49-F238E27FC236}">
                  <a16:creationId xmlns:a16="http://schemas.microsoft.com/office/drawing/2014/main" id="{96608097-97D9-9195-0595-A64B322F5534}"/>
                </a:ext>
              </a:extLst>
            </p:cNvPr>
            <p:cNvSpPr/>
            <p:nvPr/>
          </p:nvSpPr>
          <p:spPr>
            <a:xfrm>
              <a:off x="5584248" y="3677224"/>
              <a:ext cx="352432" cy="231927"/>
            </a:xfrm>
            <a:custGeom>
              <a:avLst/>
              <a:gdLst/>
              <a:ahLst/>
              <a:cxnLst/>
              <a:rect l="l" t="t" r="r" b="b"/>
              <a:pathLst>
                <a:path w="13696" h="9013" extrusionOk="0">
                  <a:moveTo>
                    <a:pt x="5593" y="2656"/>
                  </a:moveTo>
                  <a:cubicBezTo>
                    <a:pt x="5662" y="2656"/>
                    <a:pt x="5731" y="2675"/>
                    <a:pt x="5791" y="2712"/>
                  </a:cubicBezTo>
                  <a:lnTo>
                    <a:pt x="8301" y="4161"/>
                  </a:lnTo>
                  <a:cubicBezTo>
                    <a:pt x="8428" y="4231"/>
                    <a:pt x="8502" y="4362"/>
                    <a:pt x="8502" y="4507"/>
                  </a:cubicBezTo>
                  <a:cubicBezTo>
                    <a:pt x="8502" y="4652"/>
                    <a:pt x="8428" y="4783"/>
                    <a:pt x="8301" y="4858"/>
                  </a:cubicBezTo>
                  <a:lnTo>
                    <a:pt x="5796" y="6307"/>
                  </a:lnTo>
                  <a:cubicBezTo>
                    <a:pt x="5731" y="6339"/>
                    <a:pt x="5661" y="6358"/>
                    <a:pt x="5595" y="6358"/>
                  </a:cubicBezTo>
                  <a:cubicBezTo>
                    <a:pt x="5525" y="6358"/>
                    <a:pt x="5455" y="6339"/>
                    <a:pt x="5394" y="6307"/>
                  </a:cubicBezTo>
                  <a:cubicBezTo>
                    <a:pt x="5268" y="6232"/>
                    <a:pt x="5193" y="6101"/>
                    <a:pt x="5193" y="5956"/>
                  </a:cubicBezTo>
                  <a:lnTo>
                    <a:pt x="5193" y="3058"/>
                  </a:lnTo>
                  <a:cubicBezTo>
                    <a:pt x="5193" y="2918"/>
                    <a:pt x="5268" y="2782"/>
                    <a:pt x="5394" y="2712"/>
                  </a:cubicBezTo>
                  <a:cubicBezTo>
                    <a:pt x="5455" y="2675"/>
                    <a:pt x="5524" y="2656"/>
                    <a:pt x="5593" y="2656"/>
                  </a:cubicBezTo>
                  <a:close/>
                  <a:moveTo>
                    <a:pt x="403" y="1"/>
                  </a:moveTo>
                  <a:cubicBezTo>
                    <a:pt x="307" y="1"/>
                    <a:pt x="213" y="35"/>
                    <a:pt x="140" y="99"/>
                  </a:cubicBezTo>
                  <a:cubicBezTo>
                    <a:pt x="52" y="174"/>
                    <a:pt x="0" y="286"/>
                    <a:pt x="0" y="403"/>
                  </a:cubicBezTo>
                  <a:lnTo>
                    <a:pt x="0" y="8003"/>
                  </a:lnTo>
                  <a:cubicBezTo>
                    <a:pt x="0" y="8200"/>
                    <a:pt x="145" y="8368"/>
                    <a:pt x="337" y="8401"/>
                  </a:cubicBezTo>
                  <a:lnTo>
                    <a:pt x="1599" y="8602"/>
                  </a:lnTo>
                  <a:cubicBezTo>
                    <a:pt x="3342" y="8877"/>
                    <a:pt x="5104" y="9013"/>
                    <a:pt x="6862" y="9013"/>
                  </a:cubicBezTo>
                  <a:cubicBezTo>
                    <a:pt x="8619" y="9013"/>
                    <a:pt x="10442" y="8873"/>
                    <a:pt x="12223" y="8583"/>
                  </a:cubicBezTo>
                  <a:lnTo>
                    <a:pt x="13359" y="8401"/>
                  </a:lnTo>
                  <a:cubicBezTo>
                    <a:pt x="13550" y="8368"/>
                    <a:pt x="13695" y="8200"/>
                    <a:pt x="13695" y="8003"/>
                  </a:cubicBezTo>
                  <a:lnTo>
                    <a:pt x="13695" y="403"/>
                  </a:lnTo>
                  <a:cubicBezTo>
                    <a:pt x="13695" y="286"/>
                    <a:pt x="13644" y="174"/>
                    <a:pt x="13555" y="99"/>
                  </a:cubicBezTo>
                  <a:cubicBezTo>
                    <a:pt x="13479" y="35"/>
                    <a:pt x="13387" y="1"/>
                    <a:pt x="13292" y="1"/>
                  </a:cubicBezTo>
                  <a:cubicBezTo>
                    <a:pt x="13271" y="1"/>
                    <a:pt x="13249" y="3"/>
                    <a:pt x="13228" y="6"/>
                  </a:cubicBezTo>
                  <a:lnTo>
                    <a:pt x="12260" y="170"/>
                  </a:lnTo>
                  <a:cubicBezTo>
                    <a:pt x="10471" y="468"/>
                    <a:pt x="8667" y="618"/>
                    <a:pt x="6864" y="618"/>
                  </a:cubicBezTo>
                  <a:cubicBezTo>
                    <a:pt x="5110" y="618"/>
                    <a:pt x="3357" y="476"/>
                    <a:pt x="1617" y="193"/>
                  </a:cubicBezTo>
                  <a:lnTo>
                    <a:pt x="468" y="6"/>
                  </a:lnTo>
                  <a:cubicBezTo>
                    <a:pt x="446" y="3"/>
                    <a:pt x="425" y="1"/>
                    <a:pt x="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5" name="Google Shape;825;p62">
              <a:extLst>
                <a:ext uri="{FF2B5EF4-FFF2-40B4-BE49-F238E27FC236}">
                  <a16:creationId xmlns:a16="http://schemas.microsoft.com/office/drawing/2014/main" id="{34AF5591-5D32-CF03-61BE-8914518B85C7}"/>
                </a:ext>
              </a:extLst>
            </p:cNvPr>
            <p:cNvSpPr/>
            <p:nvPr/>
          </p:nvSpPr>
          <p:spPr>
            <a:xfrm>
              <a:off x="5738437" y="3773824"/>
              <a:ext cx="33710" cy="38753"/>
            </a:xfrm>
            <a:custGeom>
              <a:avLst/>
              <a:gdLst/>
              <a:ahLst/>
              <a:cxnLst/>
              <a:rect l="l" t="t" r="r" b="b"/>
              <a:pathLst>
                <a:path w="1310" h="1506" extrusionOk="0">
                  <a:moveTo>
                    <a:pt x="0" y="1"/>
                  </a:moveTo>
                  <a:lnTo>
                    <a:pt x="0" y="1506"/>
                  </a:lnTo>
                  <a:lnTo>
                    <a:pt x="1309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6" name="Google Shape;826;p62">
              <a:extLst>
                <a:ext uri="{FF2B5EF4-FFF2-40B4-BE49-F238E27FC236}">
                  <a16:creationId xmlns:a16="http://schemas.microsoft.com/office/drawing/2014/main" id="{03C7BF43-0EAA-325E-542A-FA8BC4DBDCBA}"/>
                </a:ext>
              </a:extLst>
            </p:cNvPr>
            <p:cNvSpPr/>
            <p:nvPr/>
          </p:nvSpPr>
          <p:spPr>
            <a:xfrm>
              <a:off x="5845613" y="3942089"/>
              <a:ext cx="91170" cy="20715"/>
            </a:xfrm>
            <a:custGeom>
              <a:avLst/>
              <a:gdLst/>
              <a:ahLst/>
              <a:cxnLst/>
              <a:rect l="l" t="t" r="r" b="b"/>
              <a:pathLst>
                <a:path w="3543" h="805" extrusionOk="0">
                  <a:moveTo>
                    <a:pt x="0" y="1"/>
                  </a:moveTo>
                  <a:cubicBezTo>
                    <a:pt x="33" y="131"/>
                    <a:pt x="47" y="267"/>
                    <a:pt x="47" y="403"/>
                  </a:cubicBezTo>
                  <a:cubicBezTo>
                    <a:pt x="47" y="543"/>
                    <a:pt x="33" y="678"/>
                    <a:pt x="0" y="805"/>
                  </a:cubicBezTo>
                  <a:lnTo>
                    <a:pt x="3141" y="805"/>
                  </a:lnTo>
                  <a:cubicBezTo>
                    <a:pt x="3361" y="805"/>
                    <a:pt x="3543" y="627"/>
                    <a:pt x="3543" y="403"/>
                  </a:cubicBezTo>
                  <a:cubicBezTo>
                    <a:pt x="3543" y="183"/>
                    <a:pt x="3361" y="1"/>
                    <a:pt x="3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7" name="Google Shape;827;p62">
              <a:extLst>
                <a:ext uri="{FF2B5EF4-FFF2-40B4-BE49-F238E27FC236}">
                  <a16:creationId xmlns:a16="http://schemas.microsoft.com/office/drawing/2014/main" id="{D5765658-7304-611B-74EB-3472F777565F}"/>
                </a:ext>
              </a:extLst>
            </p:cNvPr>
            <p:cNvSpPr/>
            <p:nvPr/>
          </p:nvSpPr>
          <p:spPr>
            <a:xfrm>
              <a:off x="5774026" y="3927473"/>
              <a:ext cx="54630" cy="49741"/>
            </a:xfrm>
            <a:custGeom>
              <a:avLst/>
              <a:gdLst/>
              <a:ahLst/>
              <a:cxnLst/>
              <a:rect l="l" t="t" r="r" b="b"/>
              <a:pathLst>
                <a:path w="2123" h="1933" extrusionOk="0">
                  <a:moveTo>
                    <a:pt x="1059" y="1"/>
                  </a:moveTo>
                  <a:cubicBezTo>
                    <a:pt x="986" y="1"/>
                    <a:pt x="912" y="9"/>
                    <a:pt x="838" y="26"/>
                  </a:cubicBezTo>
                  <a:cubicBezTo>
                    <a:pt x="319" y="153"/>
                    <a:pt x="1" y="671"/>
                    <a:pt x="122" y="1190"/>
                  </a:cubicBezTo>
                  <a:cubicBezTo>
                    <a:pt x="226" y="1633"/>
                    <a:pt x="619" y="1933"/>
                    <a:pt x="1055" y="1933"/>
                  </a:cubicBezTo>
                  <a:cubicBezTo>
                    <a:pt x="1129" y="1933"/>
                    <a:pt x="1206" y="1924"/>
                    <a:pt x="1282" y="1905"/>
                  </a:cubicBezTo>
                  <a:cubicBezTo>
                    <a:pt x="1800" y="1784"/>
                    <a:pt x="2123" y="1265"/>
                    <a:pt x="2001" y="746"/>
                  </a:cubicBezTo>
                  <a:cubicBezTo>
                    <a:pt x="1897" y="301"/>
                    <a:pt x="1497" y="1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8" name="Google Shape;828;p62">
              <a:extLst>
                <a:ext uri="{FF2B5EF4-FFF2-40B4-BE49-F238E27FC236}">
                  <a16:creationId xmlns:a16="http://schemas.microsoft.com/office/drawing/2014/main" id="{95BD8ACA-A523-ECF2-8021-B79AC41386B8}"/>
                </a:ext>
              </a:extLst>
            </p:cNvPr>
            <p:cNvSpPr/>
            <p:nvPr/>
          </p:nvSpPr>
          <p:spPr>
            <a:xfrm>
              <a:off x="5583991" y="3942089"/>
              <a:ext cx="173000" cy="20715"/>
            </a:xfrm>
            <a:custGeom>
              <a:avLst/>
              <a:gdLst/>
              <a:ahLst/>
              <a:cxnLst/>
              <a:rect l="l" t="t" r="r" b="b"/>
              <a:pathLst>
                <a:path w="6723" h="805" extrusionOk="0">
                  <a:moveTo>
                    <a:pt x="403" y="1"/>
                  </a:moveTo>
                  <a:cubicBezTo>
                    <a:pt x="183" y="1"/>
                    <a:pt x="1" y="183"/>
                    <a:pt x="1" y="403"/>
                  </a:cubicBezTo>
                  <a:cubicBezTo>
                    <a:pt x="1" y="627"/>
                    <a:pt x="183" y="805"/>
                    <a:pt x="403" y="805"/>
                  </a:cubicBezTo>
                  <a:lnTo>
                    <a:pt x="6722" y="805"/>
                  </a:lnTo>
                  <a:cubicBezTo>
                    <a:pt x="6694" y="674"/>
                    <a:pt x="6675" y="543"/>
                    <a:pt x="6675" y="403"/>
                  </a:cubicBezTo>
                  <a:cubicBezTo>
                    <a:pt x="6675" y="267"/>
                    <a:pt x="6694" y="131"/>
                    <a:pt x="6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29" name="Google Shape;829;p62">
            <a:extLst>
              <a:ext uri="{FF2B5EF4-FFF2-40B4-BE49-F238E27FC236}">
                <a16:creationId xmlns:a16="http://schemas.microsoft.com/office/drawing/2014/main" id="{58D24664-34D6-9E1D-0429-61B79EF5A242}"/>
              </a:ext>
            </a:extLst>
          </p:cNvPr>
          <p:cNvSpPr/>
          <p:nvPr/>
        </p:nvSpPr>
        <p:spPr>
          <a:xfrm>
            <a:off x="2672150" y="2393859"/>
            <a:ext cx="1008300" cy="1005900"/>
          </a:xfrm>
          <a:prstGeom prst="diamond">
            <a:avLst/>
          </a:prstGeom>
          <a:solidFill>
            <a:schemeClr val="accent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62">
            <a:extLst>
              <a:ext uri="{FF2B5EF4-FFF2-40B4-BE49-F238E27FC236}">
                <a16:creationId xmlns:a16="http://schemas.microsoft.com/office/drawing/2014/main" id="{C813DD6E-9E16-866E-7309-D9F7C9CC718D}"/>
              </a:ext>
            </a:extLst>
          </p:cNvPr>
          <p:cNvSpPr txBox="1"/>
          <p:nvPr/>
        </p:nvSpPr>
        <p:spPr>
          <a:xfrm flipH="1">
            <a:off x="2104700" y="1839568"/>
            <a:ext cx="2143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500" b="1">
                <a:solidFill>
                  <a:schemeClr val="dk1"/>
                </a:solidFill>
                <a:latin typeface="Ubuntu"/>
                <a:sym typeface="Ubuntu"/>
              </a:rPr>
              <a:t>Augmented Reality</a:t>
            </a:r>
            <a:endParaRPr lang="en-US" sz="2500" b="1">
              <a:solidFill>
                <a:schemeClr val="dk1"/>
              </a:solidFill>
              <a:latin typeface="Ubuntu"/>
            </a:endParaRPr>
          </a:p>
        </p:txBody>
      </p:sp>
      <p:grpSp>
        <p:nvGrpSpPr>
          <p:cNvPr id="832" name="Google Shape;832;p62">
            <a:extLst>
              <a:ext uri="{FF2B5EF4-FFF2-40B4-BE49-F238E27FC236}">
                <a16:creationId xmlns:a16="http://schemas.microsoft.com/office/drawing/2014/main" id="{8797BCDB-F2C3-6CB8-7AB4-3587B646480C}"/>
              </a:ext>
            </a:extLst>
          </p:cNvPr>
          <p:cNvGrpSpPr/>
          <p:nvPr/>
        </p:nvGrpSpPr>
        <p:grpSpPr>
          <a:xfrm>
            <a:off x="2997253" y="2732018"/>
            <a:ext cx="358093" cy="329582"/>
            <a:chOff x="5582679" y="1872270"/>
            <a:chExt cx="358093" cy="329582"/>
          </a:xfrm>
        </p:grpSpPr>
        <p:sp>
          <p:nvSpPr>
            <p:cNvPr id="833" name="Google Shape;833;p62">
              <a:extLst>
                <a:ext uri="{FF2B5EF4-FFF2-40B4-BE49-F238E27FC236}">
                  <a16:creationId xmlns:a16="http://schemas.microsoft.com/office/drawing/2014/main" id="{5197C20B-6714-35DF-1F69-5747FB17FB01}"/>
                </a:ext>
              </a:extLst>
            </p:cNvPr>
            <p:cNvSpPr/>
            <p:nvPr/>
          </p:nvSpPr>
          <p:spPr>
            <a:xfrm>
              <a:off x="5651951" y="1883695"/>
              <a:ext cx="217491" cy="206195"/>
            </a:xfrm>
            <a:custGeom>
              <a:avLst/>
              <a:gdLst/>
              <a:ahLst/>
              <a:cxnLst/>
              <a:rect l="l" t="t" r="r" b="b"/>
              <a:pathLst>
                <a:path w="8452" h="8013" extrusionOk="0">
                  <a:moveTo>
                    <a:pt x="2342" y="1"/>
                  </a:moveTo>
                  <a:cubicBezTo>
                    <a:pt x="954" y="697"/>
                    <a:pt x="1" y="2132"/>
                    <a:pt x="1" y="3782"/>
                  </a:cubicBezTo>
                  <a:cubicBezTo>
                    <a:pt x="1" y="6114"/>
                    <a:pt x="1894" y="8012"/>
                    <a:pt x="4226" y="8012"/>
                  </a:cubicBezTo>
                  <a:cubicBezTo>
                    <a:pt x="6558" y="8012"/>
                    <a:pt x="8451" y="6114"/>
                    <a:pt x="8451" y="3782"/>
                  </a:cubicBezTo>
                  <a:cubicBezTo>
                    <a:pt x="8451" y="2151"/>
                    <a:pt x="7521" y="730"/>
                    <a:pt x="6161" y="24"/>
                  </a:cubicBezTo>
                  <a:lnTo>
                    <a:pt x="6161" y="3179"/>
                  </a:lnTo>
                  <a:cubicBezTo>
                    <a:pt x="6161" y="4235"/>
                    <a:pt x="5301" y="5091"/>
                    <a:pt x="4249" y="5091"/>
                  </a:cubicBezTo>
                  <a:cubicBezTo>
                    <a:pt x="3198" y="5091"/>
                    <a:pt x="2342" y="4235"/>
                    <a:pt x="2342" y="3179"/>
                  </a:cubicBezTo>
                  <a:lnTo>
                    <a:pt x="23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4" name="Google Shape;834;p62">
              <a:extLst>
                <a:ext uri="{FF2B5EF4-FFF2-40B4-BE49-F238E27FC236}">
                  <a16:creationId xmlns:a16="http://schemas.microsoft.com/office/drawing/2014/main" id="{61B66907-EE17-F223-FB58-35E2E884B85B}"/>
                </a:ext>
              </a:extLst>
            </p:cNvPr>
            <p:cNvSpPr/>
            <p:nvPr/>
          </p:nvSpPr>
          <p:spPr>
            <a:xfrm>
              <a:off x="5734114" y="1938299"/>
              <a:ext cx="54501" cy="54527"/>
            </a:xfrm>
            <a:custGeom>
              <a:avLst/>
              <a:gdLst/>
              <a:ahLst/>
              <a:cxnLst/>
              <a:rect l="l" t="t" r="r" b="b"/>
              <a:pathLst>
                <a:path w="2118" h="2119" extrusionOk="0">
                  <a:moveTo>
                    <a:pt x="1056" y="1"/>
                  </a:moveTo>
                  <a:cubicBezTo>
                    <a:pt x="472" y="1"/>
                    <a:pt x="0" y="478"/>
                    <a:pt x="0" y="1062"/>
                  </a:cubicBezTo>
                  <a:cubicBezTo>
                    <a:pt x="0" y="1646"/>
                    <a:pt x="472" y="2118"/>
                    <a:pt x="1056" y="2118"/>
                  </a:cubicBezTo>
                  <a:cubicBezTo>
                    <a:pt x="1641" y="2118"/>
                    <a:pt x="2118" y="1646"/>
                    <a:pt x="2118" y="1062"/>
                  </a:cubicBezTo>
                  <a:cubicBezTo>
                    <a:pt x="2118" y="478"/>
                    <a:pt x="1641" y="1"/>
                    <a:pt x="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5" name="Google Shape;835;p62">
              <a:extLst>
                <a:ext uri="{FF2B5EF4-FFF2-40B4-BE49-F238E27FC236}">
                  <a16:creationId xmlns:a16="http://schemas.microsoft.com/office/drawing/2014/main" id="{46A1CDB9-B513-C8B5-8C82-6E890611B839}"/>
                </a:ext>
              </a:extLst>
            </p:cNvPr>
            <p:cNvSpPr/>
            <p:nvPr/>
          </p:nvSpPr>
          <p:spPr>
            <a:xfrm>
              <a:off x="5734114" y="1872270"/>
              <a:ext cx="54501" cy="52469"/>
            </a:xfrm>
            <a:custGeom>
              <a:avLst/>
              <a:gdLst/>
              <a:ahLst/>
              <a:cxnLst/>
              <a:rect l="l" t="t" r="r" b="b"/>
              <a:pathLst>
                <a:path w="2118" h="2039" extrusionOk="0">
                  <a:moveTo>
                    <a:pt x="1033" y="1"/>
                  </a:moveTo>
                  <a:cubicBezTo>
                    <a:pt x="659" y="1"/>
                    <a:pt x="327" y="47"/>
                    <a:pt x="0" y="127"/>
                  </a:cubicBezTo>
                  <a:lnTo>
                    <a:pt x="0" y="2039"/>
                  </a:lnTo>
                  <a:cubicBezTo>
                    <a:pt x="304" y="1838"/>
                    <a:pt x="664" y="1716"/>
                    <a:pt x="1056" y="1716"/>
                  </a:cubicBezTo>
                  <a:cubicBezTo>
                    <a:pt x="1449" y="1716"/>
                    <a:pt x="1814" y="1838"/>
                    <a:pt x="2118" y="2039"/>
                  </a:cubicBezTo>
                  <a:lnTo>
                    <a:pt x="2118" y="141"/>
                  </a:lnTo>
                  <a:cubicBezTo>
                    <a:pt x="1772" y="52"/>
                    <a:pt x="1407" y="1"/>
                    <a:pt x="10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6" name="Google Shape;836;p62">
              <a:extLst>
                <a:ext uri="{FF2B5EF4-FFF2-40B4-BE49-F238E27FC236}">
                  <a16:creationId xmlns:a16="http://schemas.microsoft.com/office/drawing/2014/main" id="{FC81E30D-7316-0F17-A74B-0A7B3492D583}"/>
                </a:ext>
              </a:extLst>
            </p:cNvPr>
            <p:cNvSpPr/>
            <p:nvPr/>
          </p:nvSpPr>
          <p:spPr>
            <a:xfrm>
              <a:off x="5582679" y="2044343"/>
              <a:ext cx="70147" cy="108565"/>
            </a:xfrm>
            <a:custGeom>
              <a:avLst/>
              <a:gdLst/>
              <a:ahLst/>
              <a:cxnLst/>
              <a:rect l="l" t="t" r="r" b="b"/>
              <a:pathLst>
                <a:path w="2726" h="4219" extrusionOk="0">
                  <a:moveTo>
                    <a:pt x="1679" y="1"/>
                  </a:moveTo>
                  <a:cubicBezTo>
                    <a:pt x="1606" y="1"/>
                    <a:pt x="1532" y="19"/>
                    <a:pt x="1463" y="58"/>
                  </a:cubicBezTo>
                  <a:cubicBezTo>
                    <a:pt x="1449" y="68"/>
                    <a:pt x="1090" y="273"/>
                    <a:pt x="744" y="605"/>
                  </a:cubicBezTo>
                  <a:cubicBezTo>
                    <a:pt x="239" y="1096"/>
                    <a:pt x="0" y="1620"/>
                    <a:pt x="61" y="2124"/>
                  </a:cubicBezTo>
                  <a:cubicBezTo>
                    <a:pt x="173" y="2989"/>
                    <a:pt x="688" y="3657"/>
                    <a:pt x="2473" y="4162"/>
                  </a:cubicBezTo>
                  <a:cubicBezTo>
                    <a:pt x="2539" y="4181"/>
                    <a:pt x="2604" y="4200"/>
                    <a:pt x="2674" y="4218"/>
                  </a:cubicBezTo>
                  <a:lnTo>
                    <a:pt x="2674" y="3863"/>
                  </a:lnTo>
                  <a:cubicBezTo>
                    <a:pt x="2674" y="3685"/>
                    <a:pt x="2693" y="3517"/>
                    <a:pt x="2725" y="3349"/>
                  </a:cubicBezTo>
                  <a:cubicBezTo>
                    <a:pt x="2721" y="3344"/>
                    <a:pt x="2711" y="3344"/>
                    <a:pt x="2707" y="3344"/>
                  </a:cubicBezTo>
                  <a:cubicBezTo>
                    <a:pt x="2071" y="3162"/>
                    <a:pt x="991" y="2676"/>
                    <a:pt x="907" y="2017"/>
                  </a:cubicBezTo>
                  <a:cubicBezTo>
                    <a:pt x="851" y="1559"/>
                    <a:pt x="1543" y="993"/>
                    <a:pt x="1889" y="792"/>
                  </a:cubicBezTo>
                  <a:cubicBezTo>
                    <a:pt x="2094" y="675"/>
                    <a:pt x="2165" y="414"/>
                    <a:pt x="2043" y="213"/>
                  </a:cubicBezTo>
                  <a:cubicBezTo>
                    <a:pt x="1965" y="76"/>
                    <a:pt x="1825" y="1"/>
                    <a:pt x="1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7" name="Google Shape;837;p62">
              <a:extLst>
                <a:ext uri="{FF2B5EF4-FFF2-40B4-BE49-F238E27FC236}">
                  <a16:creationId xmlns:a16="http://schemas.microsoft.com/office/drawing/2014/main" id="{02F0E28E-38C0-0973-2882-DB758A9CBF96}"/>
                </a:ext>
              </a:extLst>
            </p:cNvPr>
            <p:cNvSpPr/>
            <p:nvPr/>
          </p:nvSpPr>
          <p:spPr>
            <a:xfrm>
              <a:off x="5864372" y="2044343"/>
              <a:ext cx="76400" cy="107124"/>
            </a:xfrm>
            <a:custGeom>
              <a:avLst/>
              <a:gdLst/>
              <a:ahLst/>
              <a:cxnLst/>
              <a:rect l="l" t="t" r="r" b="b"/>
              <a:pathLst>
                <a:path w="2969" h="4163" extrusionOk="0">
                  <a:moveTo>
                    <a:pt x="1432" y="1"/>
                  </a:moveTo>
                  <a:cubicBezTo>
                    <a:pt x="1289" y="1"/>
                    <a:pt x="1150" y="72"/>
                    <a:pt x="1071" y="203"/>
                  </a:cubicBezTo>
                  <a:cubicBezTo>
                    <a:pt x="949" y="404"/>
                    <a:pt x="1010" y="666"/>
                    <a:pt x="1211" y="788"/>
                  </a:cubicBezTo>
                  <a:cubicBezTo>
                    <a:pt x="1426" y="923"/>
                    <a:pt x="2029" y="1405"/>
                    <a:pt x="1959" y="1853"/>
                  </a:cubicBezTo>
                  <a:cubicBezTo>
                    <a:pt x="1917" y="2101"/>
                    <a:pt x="1968" y="2695"/>
                    <a:pt x="0" y="3293"/>
                  </a:cubicBezTo>
                  <a:cubicBezTo>
                    <a:pt x="42" y="3480"/>
                    <a:pt x="61" y="3667"/>
                    <a:pt x="61" y="3863"/>
                  </a:cubicBezTo>
                  <a:lnTo>
                    <a:pt x="61" y="4162"/>
                  </a:lnTo>
                  <a:cubicBezTo>
                    <a:pt x="2010" y="3597"/>
                    <a:pt x="2655" y="2882"/>
                    <a:pt x="2795" y="1984"/>
                  </a:cubicBezTo>
                  <a:cubicBezTo>
                    <a:pt x="2968" y="881"/>
                    <a:pt x="1706" y="96"/>
                    <a:pt x="1655" y="63"/>
                  </a:cubicBezTo>
                  <a:cubicBezTo>
                    <a:pt x="1585" y="21"/>
                    <a:pt x="1508" y="1"/>
                    <a:pt x="1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8" name="Google Shape;838;p62">
              <a:extLst>
                <a:ext uri="{FF2B5EF4-FFF2-40B4-BE49-F238E27FC236}">
                  <a16:creationId xmlns:a16="http://schemas.microsoft.com/office/drawing/2014/main" id="{A350AC72-4D0E-AF9B-DA15-CC46162BCCE9}"/>
                </a:ext>
              </a:extLst>
            </p:cNvPr>
            <p:cNvSpPr/>
            <p:nvPr/>
          </p:nvSpPr>
          <p:spPr>
            <a:xfrm>
              <a:off x="5651487" y="2086853"/>
              <a:ext cx="214455" cy="114999"/>
            </a:xfrm>
            <a:custGeom>
              <a:avLst/>
              <a:gdLst/>
              <a:ahLst/>
              <a:cxnLst/>
              <a:rect l="l" t="t" r="r" b="b"/>
              <a:pathLst>
                <a:path w="8334" h="4469" extrusionOk="0">
                  <a:moveTo>
                    <a:pt x="1267" y="0"/>
                  </a:moveTo>
                  <a:cubicBezTo>
                    <a:pt x="626" y="365"/>
                    <a:pt x="192" y="977"/>
                    <a:pt x="51" y="1697"/>
                  </a:cubicBezTo>
                  <a:cubicBezTo>
                    <a:pt x="762" y="1893"/>
                    <a:pt x="1888" y="2104"/>
                    <a:pt x="2884" y="2202"/>
                  </a:cubicBezTo>
                  <a:lnTo>
                    <a:pt x="2683" y="1973"/>
                  </a:lnTo>
                  <a:cubicBezTo>
                    <a:pt x="2529" y="1795"/>
                    <a:pt x="2547" y="1524"/>
                    <a:pt x="2725" y="1370"/>
                  </a:cubicBezTo>
                  <a:cubicBezTo>
                    <a:pt x="2806" y="1300"/>
                    <a:pt x="2906" y="1265"/>
                    <a:pt x="3005" y="1265"/>
                  </a:cubicBezTo>
                  <a:cubicBezTo>
                    <a:pt x="3125" y="1265"/>
                    <a:pt x="3244" y="1315"/>
                    <a:pt x="3328" y="1412"/>
                  </a:cubicBezTo>
                  <a:lnTo>
                    <a:pt x="4183" y="2403"/>
                  </a:lnTo>
                  <a:cubicBezTo>
                    <a:pt x="4183" y="2403"/>
                    <a:pt x="4454" y="2692"/>
                    <a:pt x="4160" y="2987"/>
                  </a:cubicBezTo>
                  <a:lnTo>
                    <a:pt x="4155" y="2987"/>
                  </a:lnTo>
                  <a:lnTo>
                    <a:pt x="3206" y="3894"/>
                  </a:lnTo>
                  <a:cubicBezTo>
                    <a:pt x="3122" y="3973"/>
                    <a:pt x="3015" y="4011"/>
                    <a:pt x="2912" y="4011"/>
                  </a:cubicBezTo>
                  <a:cubicBezTo>
                    <a:pt x="2800" y="4011"/>
                    <a:pt x="2688" y="3969"/>
                    <a:pt x="2604" y="3880"/>
                  </a:cubicBezTo>
                  <a:cubicBezTo>
                    <a:pt x="2440" y="3711"/>
                    <a:pt x="2449" y="3440"/>
                    <a:pt x="2618" y="3277"/>
                  </a:cubicBezTo>
                  <a:lnTo>
                    <a:pt x="2856" y="3052"/>
                  </a:lnTo>
                  <a:cubicBezTo>
                    <a:pt x="1870" y="2964"/>
                    <a:pt x="776" y="2767"/>
                    <a:pt x="0" y="2562"/>
                  </a:cubicBezTo>
                  <a:lnTo>
                    <a:pt x="0" y="3983"/>
                  </a:lnTo>
                  <a:cubicBezTo>
                    <a:pt x="0" y="4254"/>
                    <a:pt x="220" y="4469"/>
                    <a:pt x="491" y="4469"/>
                  </a:cubicBezTo>
                  <a:lnTo>
                    <a:pt x="7848" y="4469"/>
                  </a:lnTo>
                  <a:cubicBezTo>
                    <a:pt x="8119" y="4469"/>
                    <a:pt x="8334" y="4254"/>
                    <a:pt x="8334" y="3983"/>
                  </a:cubicBezTo>
                  <a:lnTo>
                    <a:pt x="8334" y="2510"/>
                  </a:lnTo>
                  <a:cubicBezTo>
                    <a:pt x="8096" y="2580"/>
                    <a:pt x="7843" y="2646"/>
                    <a:pt x="7577" y="2711"/>
                  </a:cubicBezTo>
                  <a:cubicBezTo>
                    <a:pt x="7539" y="2721"/>
                    <a:pt x="7507" y="2725"/>
                    <a:pt x="7474" y="2725"/>
                  </a:cubicBezTo>
                  <a:cubicBezTo>
                    <a:pt x="7282" y="2725"/>
                    <a:pt x="7109" y="2594"/>
                    <a:pt x="7063" y="2398"/>
                  </a:cubicBezTo>
                  <a:cubicBezTo>
                    <a:pt x="7007" y="2169"/>
                    <a:pt x="7147" y="1940"/>
                    <a:pt x="7376" y="1884"/>
                  </a:cubicBezTo>
                  <a:cubicBezTo>
                    <a:pt x="7708" y="1804"/>
                    <a:pt x="8007" y="1720"/>
                    <a:pt x="8278" y="1641"/>
                  </a:cubicBezTo>
                  <a:cubicBezTo>
                    <a:pt x="8212" y="1356"/>
                    <a:pt x="8105" y="1085"/>
                    <a:pt x="7955" y="837"/>
                  </a:cubicBezTo>
                  <a:cubicBezTo>
                    <a:pt x="7754" y="514"/>
                    <a:pt x="7479" y="248"/>
                    <a:pt x="7156" y="47"/>
                  </a:cubicBezTo>
                  <a:cubicBezTo>
                    <a:pt x="6329" y="627"/>
                    <a:pt x="5329" y="968"/>
                    <a:pt x="4244" y="968"/>
                  </a:cubicBezTo>
                  <a:cubicBezTo>
                    <a:pt x="3164" y="968"/>
                    <a:pt x="2103" y="608"/>
                    <a:pt x="1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39" name="Google Shape;839;p62">
            <a:extLst>
              <a:ext uri="{FF2B5EF4-FFF2-40B4-BE49-F238E27FC236}">
                <a16:creationId xmlns:a16="http://schemas.microsoft.com/office/drawing/2014/main" id="{CAB12921-F6CB-1D42-0BE8-525AD95C1CC1}"/>
              </a:ext>
            </a:extLst>
          </p:cNvPr>
          <p:cNvSpPr/>
          <p:nvPr/>
        </p:nvSpPr>
        <p:spPr>
          <a:xfrm>
            <a:off x="1276450" y="2393859"/>
            <a:ext cx="1008300" cy="1005900"/>
          </a:xfrm>
          <a:prstGeom prst="diamond">
            <a:avLst/>
          </a:prstGeom>
          <a:solidFill>
            <a:schemeClr val="accent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62">
            <a:extLst>
              <a:ext uri="{FF2B5EF4-FFF2-40B4-BE49-F238E27FC236}">
                <a16:creationId xmlns:a16="http://schemas.microsoft.com/office/drawing/2014/main" id="{5B4057E1-16F8-DF84-68D7-777261956632}"/>
              </a:ext>
            </a:extLst>
          </p:cNvPr>
          <p:cNvSpPr txBox="1"/>
          <p:nvPr/>
        </p:nvSpPr>
        <p:spPr>
          <a:xfrm flipH="1">
            <a:off x="709000" y="3515827"/>
            <a:ext cx="2143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dk1"/>
                </a:solidFill>
                <a:latin typeface="Ubuntu"/>
                <a:ea typeface="Ubuntu"/>
                <a:cs typeface="Ubuntu"/>
              </a:rPr>
              <a:t>Monitoring</a:t>
            </a:r>
          </a:p>
        </p:txBody>
      </p:sp>
      <p:grpSp>
        <p:nvGrpSpPr>
          <p:cNvPr id="842" name="Google Shape;842;p62">
            <a:extLst>
              <a:ext uri="{FF2B5EF4-FFF2-40B4-BE49-F238E27FC236}">
                <a16:creationId xmlns:a16="http://schemas.microsoft.com/office/drawing/2014/main" id="{2B2D2DF5-FF1F-5365-21A4-EBF72313C1F8}"/>
              </a:ext>
            </a:extLst>
          </p:cNvPr>
          <p:cNvGrpSpPr/>
          <p:nvPr/>
        </p:nvGrpSpPr>
        <p:grpSpPr>
          <a:xfrm>
            <a:off x="1604268" y="2762897"/>
            <a:ext cx="352664" cy="267824"/>
            <a:chOff x="898309" y="2497827"/>
            <a:chExt cx="352664" cy="267824"/>
          </a:xfrm>
        </p:grpSpPr>
        <p:sp>
          <p:nvSpPr>
            <p:cNvPr id="843" name="Google Shape;843;p62">
              <a:extLst>
                <a:ext uri="{FF2B5EF4-FFF2-40B4-BE49-F238E27FC236}">
                  <a16:creationId xmlns:a16="http://schemas.microsoft.com/office/drawing/2014/main" id="{CE0A4EFD-0765-0ACC-759A-7AA6AC43F454}"/>
                </a:ext>
              </a:extLst>
            </p:cNvPr>
            <p:cNvSpPr/>
            <p:nvPr/>
          </p:nvSpPr>
          <p:spPr>
            <a:xfrm>
              <a:off x="1048149" y="2549420"/>
              <a:ext cx="52829" cy="24446"/>
            </a:xfrm>
            <a:custGeom>
              <a:avLst/>
              <a:gdLst/>
              <a:ahLst/>
              <a:cxnLst/>
              <a:rect l="l" t="t" r="r" b="b"/>
              <a:pathLst>
                <a:path w="2053" h="950" extrusionOk="0">
                  <a:moveTo>
                    <a:pt x="1025" y="1"/>
                  </a:moveTo>
                  <a:lnTo>
                    <a:pt x="1" y="449"/>
                  </a:lnTo>
                  <a:lnTo>
                    <a:pt x="1029" y="949"/>
                  </a:lnTo>
                  <a:lnTo>
                    <a:pt x="2053" y="468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4" name="Google Shape;844;p62">
              <a:extLst>
                <a:ext uri="{FF2B5EF4-FFF2-40B4-BE49-F238E27FC236}">
                  <a16:creationId xmlns:a16="http://schemas.microsoft.com/office/drawing/2014/main" id="{E57C70BA-7381-D47A-C8E9-F690CC1443C6}"/>
                </a:ext>
              </a:extLst>
            </p:cNvPr>
            <p:cNvSpPr/>
            <p:nvPr/>
          </p:nvSpPr>
          <p:spPr>
            <a:xfrm>
              <a:off x="1203445" y="2567459"/>
              <a:ext cx="47528" cy="197600"/>
            </a:xfrm>
            <a:custGeom>
              <a:avLst/>
              <a:gdLst/>
              <a:ahLst/>
              <a:cxnLst/>
              <a:rect l="l" t="t" r="r" b="b"/>
              <a:pathLst>
                <a:path w="1847" h="7679" extrusionOk="0">
                  <a:moveTo>
                    <a:pt x="1846" y="1"/>
                  </a:moveTo>
                  <a:cubicBezTo>
                    <a:pt x="1435" y="234"/>
                    <a:pt x="888" y="435"/>
                    <a:pt x="196" y="604"/>
                  </a:cubicBezTo>
                  <a:cubicBezTo>
                    <a:pt x="84" y="632"/>
                    <a:pt x="0" y="735"/>
                    <a:pt x="0" y="856"/>
                  </a:cubicBezTo>
                  <a:lnTo>
                    <a:pt x="0" y="7461"/>
                  </a:lnTo>
                  <a:cubicBezTo>
                    <a:pt x="0" y="7585"/>
                    <a:pt x="100" y="7679"/>
                    <a:pt x="218" y="7679"/>
                  </a:cubicBezTo>
                  <a:cubicBezTo>
                    <a:pt x="237" y="7679"/>
                    <a:pt x="256" y="7676"/>
                    <a:pt x="276" y="7671"/>
                  </a:cubicBezTo>
                  <a:cubicBezTo>
                    <a:pt x="1496" y="7339"/>
                    <a:pt x="1846" y="6974"/>
                    <a:pt x="1846" y="6806"/>
                  </a:cubicBezTo>
                  <a:lnTo>
                    <a:pt x="18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5" name="Google Shape;845;p62">
              <a:extLst>
                <a:ext uri="{FF2B5EF4-FFF2-40B4-BE49-F238E27FC236}">
                  <a16:creationId xmlns:a16="http://schemas.microsoft.com/office/drawing/2014/main" id="{74BA273C-E75D-7888-9617-70B1A3C9E28D}"/>
                </a:ext>
              </a:extLst>
            </p:cNvPr>
            <p:cNvSpPr/>
            <p:nvPr/>
          </p:nvSpPr>
          <p:spPr>
            <a:xfrm>
              <a:off x="1086285" y="2579733"/>
              <a:ext cx="30930" cy="47065"/>
            </a:xfrm>
            <a:custGeom>
              <a:avLst/>
              <a:gdLst/>
              <a:ahLst/>
              <a:cxnLst/>
              <a:rect l="l" t="t" r="r" b="b"/>
              <a:pathLst>
                <a:path w="1202" h="1829" extrusionOk="0">
                  <a:moveTo>
                    <a:pt x="1202" y="1"/>
                  </a:moveTo>
                  <a:lnTo>
                    <a:pt x="1" y="566"/>
                  </a:lnTo>
                  <a:lnTo>
                    <a:pt x="1" y="1828"/>
                  </a:lnTo>
                  <a:lnTo>
                    <a:pt x="1202" y="1291"/>
                  </a:lnTo>
                  <a:lnTo>
                    <a:pt x="12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6" name="Google Shape;846;p62">
              <a:extLst>
                <a:ext uri="{FF2B5EF4-FFF2-40B4-BE49-F238E27FC236}">
                  <a16:creationId xmlns:a16="http://schemas.microsoft.com/office/drawing/2014/main" id="{F1686A41-2BAF-BDB5-A66B-92927638039C}"/>
                </a:ext>
              </a:extLst>
            </p:cNvPr>
            <p:cNvSpPr/>
            <p:nvPr/>
          </p:nvSpPr>
          <p:spPr>
            <a:xfrm>
              <a:off x="1032040" y="2579013"/>
              <a:ext cx="30828" cy="47657"/>
            </a:xfrm>
            <a:custGeom>
              <a:avLst/>
              <a:gdLst/>
              <a:ahLst/>
              <a:cxnLst/>
              <a:rect l="l" t="t" r="r" b="b"/>
              <a:pathLst>
                <a:path w="1198" h="1852" extrusionOk="0">
                  <a:moveTo>
                    <a:pt x="1" y="0"/>
                  </a:moveTo>
                  <a:lnTo>
                    <a:pt x="1" y="1319"/>
                  </a:lnTo>
                  <a:lnTo>
                    <a:pt x="1197" y="1851"/>
                  </a:lnTo>
                  <a:lnTo>
                    <a:pt x="1197" y="58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7" name="Google Shape;847;p62">
              <a:extLst>
                <a:ext uri="{FF2B5EF4-FFF2-40B4-BE49-F238E27FC236}">
                  <a16:creationId xmlns:a16="http://schemas.microsoft.com/office/drawing/2014/main" id="{9A3AB783-88AA-0061-FC2F-9EABF2725882}"/>
                </a:ext>
              </a:extLst>
            </p:cNvPr>
            <p:cNvSpPr/>
            <p:nvPr/>
          </p:nvSpPr>
          <p:spPr>
            <a:xfrm>
              <a:off x="898309" y="2567227"/>
              <a:ext cx="47528" cy="198423"/>
            </a:xfrm>
            <a:custGeom>
              <a:avLst/>
              <a:gdLst/>
              <a:ahLst/>
              <a:cxnLst/>
              <a:rect l="l" t="t" r="r" b="b"/>
              <a:pathLst>
                <a:path w="1847" h="7711" extrusionOk="0">
                  <a:moveTo>
                    <a:pt x="0" y="0"/>
                  </a:moveTo>
                  <a:lnTo>
                    <a:pt x="0" y="6839"/>
                  </a:lnTo>
                  <a:lnTo>
                    <a:pt x="0" y="6843"/>
                  </a:lnTo>
                  <a:cubicBezTo>
                    <a:pt x="0" y="7012"/>
                    <a:pt x="351" y="7371"/>
                    <a:pt x="1575" y="7703"/>
                  </a:cubicBezTo>
                  <a:cubicBezTo>
                    <a:pt x="1594" y="7709"/>
                    <a:pt x="1613" y="7711"/>
                    <a:pt x="1632" y="7711"/>
                  </a:cubicBezTo>
                  <a:cubicBezTo>
                    <a:pt x="1746" y="7711"/>
                    <a:pt x="1846" y="7618"/>
                    <a:pt x="1846" y="7498"/>
                  </a:cubicBezTo>
                  <a:lnTo>
                    <a:pt x="1846" y="856"/>
                  </a:lnTo>
                  <a:cubicBezTo>
                    <a:pt x="1846" y="739"/>
                    <a:pt x="1767" y="636"/>
                    <a:pt x="1650" y="608"/>
                  </a:cubicBezTo>
                  <a:cubicBezTo>
                    <a:pt x="963" y="435"/>
                    <a:pt x="411" y="23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8" name="Google Shape;848;p62">
              <a:extLst>
                <a:ext uri="{FF2B5EF4-FFF2-40B4-BE49-F238E27FC236}">
                  <a16:creationId xmlns:a16="http://schemas.microsoft.com/office/drawing/2014/main" id="{0CCF4406-BD18-3E59-DDC6-EF8768E52837}"/>
                </a:ext>
              </a:extLst>
            </p:cNvPr>
            <p:cNvSpPr/>
            <p:nvPr/>
          </p:nvSpPr>
          <p:spPr>
            <a:xfrm>
              <a:off x="898309" y="2497827"/>
              <a:ext cx="352664" cy="192711"/>
            </a:xfrm>
            <a:custGeom>
              <a:avLst/>
              <a:gdLst/>
              <a:ahLst/>
              <a:cxnLst/>
              <a:rect l="l" t="t" r="r" b="b"/>
              <a:pathLst>
                <a:path w="13705" h="7489" extrusionOk="0">
                  <a:moveTo>
                    <a:pt x="6853" y="1056"/>
                  </a:moveTo>
                  <a:cubicBezTo>
                    <a:pt x="6915" y="1056"/>
                    <a:pt x="6978" y="1069"/>
                    <a:pt x="7039" y="1094"/>
                  </a:cubicBezTo>
                  <a:lnTo>
                    <a:pt x="9147" y="2052"/>
                  </a:lnTo>
                  <a:cubicBezTo>
                    <a:pt x="9306" y="2123"/>
                    <a:pt x="9418" y="2291"/>
                    <a:pt x="9414" y="2464"/>
                  </a:cubicBezTo>
                  <a:lnTo>
                    <a:pt x="9414" y="4773"/>
                  </a:lnTo>
                  <a:cubicBezTo>
                    <a:pt x="9414" y="4950"/>
                    <a:pt x="9311" y="5114"/>
                    <a:pt x="9143" y="5189"/>
                  </a:cubicBezTo>
                  <a:lnTo>
                    <a:pt x="7034" y="6124"/>
                  </a:lnTo>
                  <a:cubicBezTo>
                    <a:pt x="6976" y="6149"/>
                    <a:pt x="6913" y="6162"/>
                    <a:pt x="6850" y="6162"/>
                  </a:cubicBezTo>
                  <a:cubicBezTo>
                    <a:pt x="6787" y="6162"/>
                    <a:pt x="6724" y="6149"/>
                    <a:pt x="6665" y="6124"/>
                  </a:cubicBezTo>
                  <a:lnTo>
                    <a:pt x="4557" y="5189"/>
                  </a:lnTo>
                  <a:cubicBezTo>
                    <a:pt x="4394" y="5114"/>
                    <a:pt x="4286" y="4950"/>
                    <a:pt x="4286" y="4773"/>
                  </a:cubicBezTo>
                  <a:lnTo>
                    <a:pt x="4286" y="2431"/>
                  </a:lnTo>
                  <a:cubicBezTo>
                    <a:pt x="4286" y="2253"/>
                    <a:pt x="4394" y="2080"/>
                    <a:pt x="4557" y="2015"/>
                  </a:cubicBezTo>
                  <a:lnTo>
                    <a:pt x="6670" y="1094"/>
                  </a:lnTo>
                  <a:cubicBezTo>
                    <a:pt x="6728" y="1069"/>
                    <a:pt x="6790" y="1056"/>
                    <a:pt x="6853" y="1056"/>
                  </a:cubicBezTo>
                  <a:close/>
                  <a:moveTo>
                    <a:pt x="6866" y="0"/>
                  </a:moveTo>
                  <a:cubicBezTo>
                    <a:pt x="4955" y="0"/>
                    <a:pt x="3150" y="197"/>
                    <a:pt x="1804" y="552"/>
                  </a:cubicBezTo>
                  <a:cubicBezTo>
                    <a:pt x="439" y="912"/>
                    <a:pt x="0" y="1328"/>
                    <a:pt x="0" y="1477"/>
                  </a:cubicBezTo>
                  <a:cubicBezTo>
                    <a:pt x="0" y="1562"/>
                    <a:pt x="126" y="1735"/>
                    <a:pt x="491" y="1931"/>
                  </a:cubicBezTo>
                  <a:cubicBezTo>
                    <a:pt x="916" y="2165"/>
                    <a:pt x="1575" y="2375"/>
                    <a:pt x="2393" y="2538"/>
                  </a:cubicBezTo>
                  <a:cubicBezTo>
                    <a:pt x="2421" y="2548"/>
                    <a:pt x="2449" y="2553"/>
                    <a:pt x="2477" y="2567"/>
                  </a:cubicBezTo>
                  <a:cubicBezTo>
                    <a:pt x="2613" y="2623"/>
                    <a:pt x="2716" y="2749"/>
                    <a:pt x="2748" y="2894"/>
                  </a:cubicBezTo>
                  <a:cubicBezTo>
                    <a:pt x="2753" y="2922"/>
                    <a:pt x="2758" y="2954"/>
                    <a:pt x="2758" y="2987"/>
                  </a:cubicBezTo>
                  <a:lnTo>
                    <a:pt x="2758" y="7488"/>
                  </a:lnTo>
                  <a:cubicBezTo>
                    <a:pt x="3515" y="7367"/>
                    <a:pt x="4281" y="7273"/>
                    <a:pt x="5043" y="7217"/>
                  </a:cubicBezTo>
                  <a:cubicBezTo>
                    <a:pt x="5650" y="7173"/>
                    <a:pt x="6259" y="7151"/>
                    <a:pt x="6867" y="7151"/>
                  </a:cubicBezTo>
                  <a:cubicBezTo>
                    <a:pt x="7491" y="7151"/>
                    <a:pt x="8113" y="7175"/>
                    <a:pt x="8731" y="7222"/>
                  </a:cubicBezTo>
                  <a:cubicBezTo>
                    <a:pt x="9470" y="7278"/>
                    <a:pt x="10213" y="7367"/>
                    <a:pt x="10951" y="7488"/>
                  </a:cubicBezTo>
                  <a:lnTo>
                    <a:pt x="10951" y="2992"/>
                  </a:lnTo>
                  <a:cubicBezTo>
                    <a:pt x="10947" y="2777"/>
                    <a:pt x="11106" y="2581"/>
                    <a:pt x="11316" y="2543"/>
                  </a:cubicBezTo>
                  <a:cubicBezTo>
                    <a:pt x="13274" y="2151"/>
                    <a:pt x="13704" y="1641"/>
                    <a:pt x="13704" y="1477"/>
                  </a:cubicBezTo>
                  <a:cubicBezTo>
                    <a:pt x="13704" y="1361"/>
                    <a:pt x="13377" y="940"/>
                    <a:pt x="11914" y="552"/>
                  </a:cubicBezTo>
                  <a:cubicBezTo>
                    <a:pt x="10577" y="197"/>
                    <a:pt x="8783" y="0"/>
                    <a:pt x="68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0883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1">
          <a:extLst>
            <a:ext uri="{FF2B5EF4-FFF2-40B4-BE49-F238E27FC236}">
              <a16:creationId xmlns:a16="http://schemas.microsoft.com/office/drawing/2014/main" id="{A1974964-82CC-2D40-B63D-02B950ABA6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p75">
            <a:extLst>
              <a:ext uri="{FF2B5EF4-FFF2-40B4-BE49-F238E27FC236}">
                <a16:creationId xmlns:a16="http://schemas.microsoft.com/office/drawing/2014/main" id="{0E2FE8CA-2C04-81B8-1AF8-6E28B3121D0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3375" y="951066"/>
            <a:ext cx="7704000" cy="3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 sz="1800" b="1"/>
              <a:t>Code Metrics:</a:t>
            </a:r>
            <a:endParaRPr lang="en-US" sz="1800"/>
          </a:p>
          <a:p>
            <a:pPr marL="285750" indent="-285750">
              <a:buFont typeface="Arial,Sans-Serif"/>
              <a:buChar char="•"/>
            </a:pPr>
            <a:r>
              <a:rPr lang="en"/>
              <a:t>Unity: 570+ lines of C# across 7 modular scripts</a:t>
            </a:r>
          </a:p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200"/>
          </a:p>
          <a:p>
            <a:pPr marL="0" indent="0">
              <a:buNone/>
            </a:pPr>
            <a:r>
              <a:rPr lang="en" sz="1800" b="1">
                <a:latin typeface="Ubuntu"/>
                <a:sym typeface="Ubuntu"/>
              </a:rPr>
              <a:t>Key Achievements</a:t>
            </a:r>
            <a:endParaRPr sz="1800" b="1">
              <a:latin typeface="Ubuntu"/>
            </a:endParaRPr>
          </a:p>
          <a:p>
            <a:pPr>
              <a:buNone/>
            </a:pPr>
            <a:r>
              <a:rPr lang="en" sz="1600">
                <a:solidFill>
                  <a:schemeClr val="hlink"/>
                </a:solidFill>
                <a:uFill>
                  <a:noFill/>
                </a:uFill>
              </a:rPr>
              <a:t> ✓ Production-ready deployment on HoloLens 2</a:t>
            </a:r>
            <a:endParaRPr lang="en" sz="1600">
              <a:solidFill>
                <a:schemeClr val="hlink"/>
              </a:solidFill>
            </a:endParaRPr>
          </a:p>
          <a:p>
            <a:pPr>
              <a:buNone/>
            </a:pPr>
            <a:r>
              <a:rPr lang="en" sz="1600">
                <a:solidFill>
                  <a:schemeClr val="hlink"/>
                </a:solidFill>
                <a:uFill>
                  <a:noFill/>
                </a:uFill>
              </a:rPr>
              <a:t> ✓ Real-time visualization of industrial equipment data</a:t>
            </a:r>
            <a:endParaRPr lang="en" sz="1600">
              <a:solidFill>
                <a:schemeClr val="hlink"/>
              </a:solidFill>
            </a:endParaRPr>
          </a:p>
          <a:p>
            <a:pPr>
              <a:buNone/>
            </a:pPr>
            <a:r>
              <a:rPr lang="en" sz="1600">
                <a:solidFill>
                  <a:schemeClr val="hlink"/>
                </a:solidFill>
                <a:uFill>
                  <a:noFill/>
                </a:uFill>
              </a:rPr>
              <a:t> ✓ Hands-free operation for factory floor</a:t>
            </a:r>
            <a:endParaRPr lang="en" sz="1600">
              <a:solidFill>
                <a:schemeClr val="hlink"/>
              </a:solidFill>
            </a:endParaRPr>
          </a:p>
          <a:p>
            <a:pPr marL="152400" indent="0">
              <a:buNone/>
            </a:pPr>
            <a:r>
              <a:rPr lang="en" sz="1600">
                <a:solidFill>
                  <a:schemeClr val="hlink"/>
                </a:solidFill>
                <a:uFill>
                  <a:noFill/>
                </a:uFill>
              </a:rPr>
              <a:t> ✓ Scalable architecture for additional machines</a:t>
            </a:r>
            <a:endParaRPr lang="en" sz="1600">
              <a:solidFill>
                <a:schemeClr val="hlink"/>
              </a:solidFill>
            </a:endParaRPr>
          </a:p>
          <a:p>
            <a:pPr marL="0" indent="0">
              <a:buNone/>
            </a:pPr>
            <a:r>
              <a:rPr lang="en" sz="1800" b="1">
                <a:latin typeface="Ubuntu"/>
                <a:sym typeface="Ubuntu"/>
              </a:rPr>
              <a:t>System performance</a:t>
            </a:r>
            <a:endParaRPr lang="en" sz="1800" b="1">
              <a:latin typeface="Ubuntu"/>
              <a:ea typeface="Ubuntu"/>
              <a:cs typeface="Ubuntu"/>
            </a:endParaRPr>
          </a:p>
          <a:p>
            <a:pPr marL="320040" indent="-167640">
              <a:buSzPts val="1200"/>
            </a:pPr>
            <a:r>
              <a:rPr lang="en" sz="1600" b="1">
                <a:solidFill>
                  <a:schemeClr val="hlink"/>
                </a:solidFill>
                <a:uFill>
                  <a:noFill/>
                </a:uFill>
                <a:latin typeface="Ubuntu"/>
              </a:rPr>
              <a:t>API latency  </a:t>
            </a:r>
            <a:r>
              <a:rPr lang="en" sz="1600">
                <a:uFill>
                  <a:noFill/>
                </a:uFill>
                <a:latin typeface="Arial"/>
                <a:cs typeface="Arial"/>
              </a:rPr>
              <a:t>&lt;100ms</a:t>
            </a:r>
          </a:p>
          <a:p>
            <a:pPr marL="320040" indent="-167640">
              <a:buSzPts val="1200"/>
            </a:pPr>
            <a:r>
              <a:rPr lang="en" sz="1600" b="1">
                <a:solidFill>
                  <a:schemeClr val="hlink"/>
                </a:solidFill>
                <a:uFill>
                  <a:noFill/>
                </a:uFill>
                <a:latin typeface="Ubuntu"/>
                <a:cs typeface="Arial"/>
              </a:rPr>
              <a:t>Data refresh  </a:t>
            </a:r>
            <a:r>
              <a:rPr lang="en" sz="1600">
                <a:uFill>
                  <a:noFill/>
                </a:uFill>
                <a:cs typeface="Arial"/>
              </a:rPr>
              <a:t>3 seconds </a:t>
            </a:r>
            <a:endParaRPr lang="en" sz="1600">
              <a:solidFill>
                <a:schemeClr val="hlink"/>
              </a:solidFill>
              <a:uFill>
                <a:noFill/>
              </a:uFill>
              <a:cs typeface="Arial"/>
            </a:endParaRPr>
          </a:p>
          <a:p>
            <a:pPr marL="320040" indent="-167640">
              <a:buSzPts val="1200"/>
            </a:pPr>
            <a:r>
              <a:rPr lang="en" sz="1600" b="1">
                <a:solidFill>
                  <a:schemeClr val="hlink"/>
                </a:solidFill>
                <a:uFill>
                  <a:noFill/>
                </a:uFill>
                <a:cs typeface="Arial"/>
              </a:rPr>
              <a:t>Hand Tracking</a:t>
            </a:r>
            <a:r>
              <a:rPr lang="en" sz="1600">
                <a:solidFill>
                  <a:schemeClr val="hlink"/>
                </a:solidFill>
                <a:uFill>
                  <a:noFill/>
                </a:uFill>
                <a:cs typeface="Arial"/>
              </a:rPr>
              <a:t> &lt;20ms latency</a:t>
            </a:r>
          </a:p>
          <a:p>
            <a:pPr marL="320040" indent="-167640">
              <a:buSzPts val="1200"/>
            </a:pPr>
            <a:endParaRPr lang="en" sz="1000">
              <a:solidFill>
                <a:schemeClr val="hlink"/>
              </a:solidFill>
              <a:uFill>
                <a:noFill/>
              </a:uFill>
              <a:cs typeface="Arial"/>
            </a:endParaRPr>
          </a:p>
          <a:p>
            <a:pPr marL="320040" indent="-167640">
              <a:buSzPts val="1200"/>
            </a:pPr>
            <a:endParaRPr lang="en" sz="1000">
              <a:solidFill>
                <a:schemeClr val="hlink"/>
              </a:solidFill>
              <a:uFill>
                <a:noFill/>
              </a:uFill>
              <a:latin typeface="Arial"/>
              <a:cs typeface="Arial"/>
            </a:endParaRPr>
          </a:p>
        </p:txBody>
      </p:sp>
      <p:sp>
        <p:nvSpPr>
          <p:cNvPr id="1533" name="Google Shape;1533;p75">
            <a:extLst>
              <a:ext uri="{FF2B5EF4-FFF2-40B4-BE49-F238E27FC236}">
                <a16:creationId xmlns:a16="http://schemas.microsoft.com/office/drawing/2014/main" id="{29A051A2-CB66-C6D3-FCE3-2C8D45DD12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381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3200">
                <a:sym typeface="Exo"/>
              </a:rPr>
              <a:t>Performance &amp; Results</a:t>
            </a:r>
            <a:endParaRPr lang="en-US" sz="3200">
              <a:sym typeface="Exo"/>
            </a:endParaRPr>
          </a:p>
        </p:txBody>
      </p:sp>
    </p:spTree>
    <p:extLst>
      <p:ext uri="{BB962C8B-B14F-4D97-AF65-F5344CB8AC3E}">
        <p14:creationId xmlns:p14="http://schemas.microsoft.com/office/powerpoint/2010/main" val="1097916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>
          <a:extLst>
            <a:ext uri="{FF2B5EF4-FFF2-40B4-BE49-F238E27FC236}">
              <a16:creationId xmlns:a16="http://schemas.microsoft.com/office/drawing/2014/main" id="{049341D8-37CB-A3B8-64BE-35ABB09FF1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0">
            <a:extLst>
              <a:ext uri="{FF2B5EF4-FFF2-40B4-BE49-F238E27FC236}">
                <a16:creationId xmlns:a16="http://schemas.microsoft.com/office/drawing/2014/main" id="{F4DC85B0-8486-8A4E-BE6F-34A3407F37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/>
              <a:t>Technical Challenges</a:t>
            </a:r>
          </a:p>
        </p:txBody>
      </p:sp>
      <p:sp>
        <p:nvSpPr>
          <p:cNvPr id="385" name="Google Shape;385;p40">
            <a:extLst>
              <a:ext uri="{FF2B5EF4-FFF2-40B4-BE49-F238E27FC236}">
                <a16:creationId xmlns:a16="http://schemas.microsoft.com/office/drawing/2014/main" id="{D9E2D4F0-576F-DDE8-643A-E62541B7C66B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124526" y="2885394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Build Type set to "XAML" instead of "D3D Project"</a:t>
            </a:r>
            <a:endParaRPr lang="en-US"/>
          </a:p>
        </p:txBody>
      </p:sp>
      <p:sp>
        <p:nvSpPr>
          <p:cNvPr id="386" name="Google Shape;386;p40">
            <a:extLst>
              <a:ext uri="{FF2B5EF4-FFF2-40B4-BE49-F238E27FC236}">
                <a16:creationId xmlns:a16="http://schemas.microsoft.com/office/drawing/2014/main" id="{E428B4BE-EF6C-F65D-21FF-48478622BE7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2378" y="2287778"/>
            <a:ext cx="2305500" cy="3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Multilayer network</a:t>
            </a:r>
          </a:p>
        </p:txBody>
      </p:sp>
      <p:sp>
        <p:nvSpPr>
          <p:cNvPr id="387" name="Google Shape;387;p40">
            <a:extLst>
              <a:ext uri="{FF2B5EF4-FFF2-40B4-BE49-F238E27FC236}">
                <a16:creationId xmlns:a16="http://schemas.microsoft.com/office/drawing/2014/main" id="{75A41D88-E104-4605-1A67-3CAFEE2F940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974" y="2885394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Missing network capabilities across 4 layers.</a:t>
            </a:r>
            <a:endParaRPr lang="en-US"/>
          </a:p>
        </p:txBody>
      </p:sp>
      <p:sp>
        <p:nvSpPr>
          <p:cNvPr id="388" name="Google Shape;388;p40">
            <a:extLst>
              <a:ext uri="{FF2B5EF4-FFF2-40B4-BE49-F238E27FC236}">
                <a16:creationId xmlns:a16="http://schemas.microsoft.com/office/drawing/2014/main" id="{5DE6742D-C725-43E1-0908-E83539530514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3427654" y="2270969"/>
            <a:ext cx="2305500" cy="3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MRTK INTERACTION</a:t>
            </a:r>
          </a:p>
        </p:txBody>
      </p:sp>
      <p:sp>
        <p:nvSpPr>
          <p:cNvPr id="389" name="Google Shape;389;p40">
            <a:extLst>
              <a:ext uri="{FF2B5EF4-FFF2-40B4-BE49-F238E27FC236}">
                <a16:creationId xmlns:a16="http://schemas.microsoft.com/office/drawing/2014/main" id="{BE16F7B9-6633-65A1-2F90-2A8506B6DA05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3419250" y="2885394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Missing MRTK-specific components</a:t>
            </a:r>
            <a:endParaRPr lang="en-US"/>
          </a:p>
        </p:txBody>
      </p:sp>
      <p:sp>
        <p:nvSpPr>
          <p:cNvPr id="390" name="Google Shape;390;p40">
            <a:extLst>
              <a:ext uri="{FF2B5EF4-FFF2-40B4-BE49-F238E27FC236}">
                <a16:creationId xmlns:a16="http://schemas.microsoft.com/office/drawing/2014/main" id="{F4B651F6-FD12-BD90-6901-75F20EA81661}"/>
              </a:ext>
            </a:extLst>
          </p:cNvPr>
          <p:cNvSpPr txBox="1">
            <a:spLocks noGrp="1"/>
          </p:cNvSpPr>
          <p:nvPr>
            <p:ph type="title" idx="5"/>
          </p:nvPr>
        </p:nvSpPr>
        <p:spPr>
          <a:xfrm>
            <a:off x="6124526" y="2287778"/>
            <a:ext cx="2305500" cy="3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Build configuration</a:t>
            </a:r>
            <a:endParaRPr/>
          </a:p>
        </p:txBody>
      </p:sp>
      <p:sp>
        <p:nvSpPr>
          <p:cNvPr id="391" name="Google Shape;391;p40">
            <a:extLst>
              <a:ext uri="{FF2B5EF4-FFF2-40B4-BE49-F238E27FC236}">
                <a16:creationId xmlns:a16="http://schemas.microsoft.com/office/drawing/2014/main" id="{E6EBA29C-7657-8045-2F4F-8CD7C677D524}"/>
              </a:ext>
            </a:extLst>
          </p:cNvPr>
          <p:cNvSpPr txBox="1">
            <a:spLocks noGrp="1"/>
          </p:cNvSpPr>
          <p:nvPr>
            <p:ph type="title" idx="7"/>
          </p:nvPr>
        </p:nvSpPr>
        <p:spPr>
          <a:xfrm>
            <a:off x="1867695" y="1444577"/>
            <a:ext cx="100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C000"/>
                </a:solidFill>
              </a:rPr>
              <a:t>01</a:t>
            </a:r>
            <a:endParaRPr>
              <a:solidFill>
                <a:srgbClr val="FFC000"/>
              </a:solidFill>
            </a:endParaRPr>
          </a:p>
        </p:txBody>
      </p:sp>
      <p:sp>
        <p:nvSpPr>
          <p:cNvPr id="392" name="Google Shape;392;p40">
            <a:extLst>
              <a:ext uri="{FF2B5EF4-FFF2-40B4-BE49-F238E27FC236}">
                <a16:creationId xmlns:a16="http://schemas.microsoft.com/office/drawing/2014/main" id="{02357FE0-5DEB-B0BA-6446-92A6FEFB0FF8}"/>
              </a:ext>
            </a:extLst>
          </p:cNvPr>
          <p:cNvSpPr txBox="1">
            <a:spLocks noGrp="1"/>
          </p:cNvSpPr>
          <p:nvPr>
            <p:ph type="title" idx="8"/>
          </p:nvPr>
        </p:nvSpPr>
        <p:spPr>
          <a:xfrm>
            <a:off x="6124526" y="1444577"/>
            <a:ext cx="100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03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393" name="Google Shape;393;p40">
            <a:extLst>
              <a:ext uri="{FF2B5EF4-FFF2-40B4-BE49-F238E27FC236}">
                <a16:creationId xmlns:a16="http://schemas.microsoft.com/office/drawing/2014/main" id="{F4A96E97-F489-7DCF-D819-DEF2FDDCED0D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4071750" y="1444577"/>
            <a:ext cx="100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70C0"/>
                </a:solidFill>
              </a:rPr>
              <a:t>02</a:t>
            </a:r>
            <a:endParaRPr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5848119"/>
      </p:ext>
    </p:extLst>
  </p:cSld>
  <p:clrMapOvr>
    <a:masterClrMapping/>
  </p:clrMapOvr>
</p:sld>
</file>

<file path=ppt/theme/theme1.xml><?xml version="1.0" encoding="utf-8"?>
<a:theme xmlns:a="http://schemas.openxmlformats.org/drawingml/2006/main" name="Marketing Trends: AR and VR by Slidesgo">
  <a:themeElements>
    <a:clrScheme name="Simple Light">
      <a:dk1>
        <a:srgbClr val="434343"/>
      </a:dk1>
      <a:lt1>
        <a:srgbClr val="FFFFFF"/>
      </a:lt1>
      <a:dk2>
        <a:srgbClr val="B7B7B7"/>
      </a:dk2>
      <a:lt2>
        <a:srgbClr val="CCCCCC"/>
      </a:lt2>
      <a:accent1>
        <a:srgbClr val="B7B7B7"/>
      </a:accent1>
      <a:accent2>
        <a:srgbClr val="666666"/>
      </a:accent2>
      <a:accent3>
        <a:srgbClr val="EFEFEF"/>
      </a:accent3>
      <a:accent4>
        <a:srgbClr val="FFFFFF"/>
      </a:accent4>
      <a:accent5>
        <a:srgbClr val="FFFFFF"/>
      </a:accent5>
      <a:accent6>
        <a:srgbClr val="FFFF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24</Slides>
  <Notes>18</Notes>
  <HiddenSlides>2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Marketing Trends: AR and VR by Slidesgo</vt:lpstr>
      <vt:lpstr>XR Industrial Project 2 SIF400 AR system  13.01.2026  </vt:lpstr>
      <vt:lpstr>The concept</vt:lpstr>
      <vt:lpstr>Project Overview </vt:lpstr>
      <vt:lpstr>Development Process</vt:lpstr>
      <vt:lpstr>OPC UA </vt:lpstr>
      <vt:lpstr>System Architecture</vt:lpstr>
      <vt:lpstr>Key Features &amp; Capabilities</vt:lpstr>
      <vt:lpstr>Performance &amp; Results</vt:lpstr>
      <vt:lpstr>Technical Challenges</vt:lpstr>
      <vt:lpstr>Video overview!</vt:lpstr>
      <vt:lpstr>Computer Vision</vt:lpstr>
      <vt:lpstr>Why We Build AI</vt:lpstr>
      <vt:lpstr>Data &amp; Labeling</vt:lpstr>
      <vt:lpstr>Training the AI Model</vt:lpstr>
      <vt:lpstr>System Integration</vt:lpstr>
      <vt:lpstr>System Requirements</vt:lpstr>
      <vt:lpstr>Operational Impact in the Industry</vt:lpstr>
      <vt:lpstr>Potential ROI improvements</vt:lpstr>
      <vt:lpstr>Ethical Challenges</vt:lpstr>
      <vt:lpstr>Trends</vt:lpstr>
      <vt:lpstr>Elevated investments Custom infrastructure Lacking connectivity Fragmented tech frameworks Ethical concerns Regulation gray-zone </vt:lpstr>
      <vt:lpstr>Our  project's limitations</vt:lpstr>
      <vt:lpstr>What we learned as a Team</vt:lpstr>
      <vt:lpstr>Thank you 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2</cp:revision>
  <dcterms:modified xsi:type="dcterms:W3CDTF">2026-01-14T10:05:17Z</dcterms:modified>
</cp:coreProperties>
</file>